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3C6A-6B67-4389-A447-8688A1386A88}" type="datetimeFigureOut">
              <a:rPr lang="da-DK" smtClean="0"/>
              <a:pPr/>
              <a:t>22-06-2013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AE5F-70E2-40E1-8747-AE0F09C16B5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3C6A-6B67-4389-A447-8688A1386A88}" type="datetimeFigureOut">
              <a:rPr lang="da-DK" smtClean="0"/>
              <a:pPr/>
              <a:t>22-06-2013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AE5F-70E2-40E1-8747-AE0F09C16B5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3C6A-6B67-4389-A447-8688A1386A88}" type="datetimeFigureOut">
              <a:rPr lang="da-DK" smtClean="0"/>
              <a:pPr/>
              <a:t>22-06-2013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AE5F-70E2-40E1-8747-AE0F09C16B5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3C6A-6B67-4389-A447-8688A1386A88}" type="datetimeFigureOut">
              <a:rPr lang="da-DK" smtClean="0"/>
              <a:pPr/>
              <a:t>22-06-2013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AE5F-70E2-40E1-8747-AE0F09C16B5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3C6A-6B67-4389-A447-8688A1386A88}" type="datetimeFigureOut">
              <a:rPr lang="da-DK" smtClean="0"/>
              <a:pPr/>
              <a:t>22-06-2013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AE5F-70E2-40E1-8747-AE0F09C16B5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3C6A-6B67-4389-A447-8688A1386A88}" type="datetimeFigureOut">
              <a:rPr lang="da-DK" smtClean="0"/>
              <a:pPr/>
              <a:t>22-06-2013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AE5F-70E2-40E1-8747-AE0F09C16B5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3C6A-6B67-4389-A447-8688A1386A88}" type="datetimeFigureOut">
              <a:rPr lang="da-DK" smtClean="0"/>
              <a:pPr/>
              <a:t>22-06-2013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AE5F-70E2-40E1-8747-AE0F09C16B5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3C6A-6B67-4389-A447-8688A1386A88}" type="datetimeFigureOut">
              <a:rPr lang="da-DK" smtClean="0"/>
              <a:pPr/>
              <a:t>22-06-2013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AE5F-70E2-40E1-8747-AE0F09C16B5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3C6A-6B67-4389-A447-8688A1386A88}" type="datetimeFigureOut">
              <a:rPr lang="da-DK" smtClean="0"/>
              <a:pPr/>
              <a:t>22-06-2013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AE5F-70E2-40E1-8747-AE0F09C16B5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3C6A-6B67-4389-A447-8688A1386A88}" type="datetimeFigureOut">
              <a:rPr lang="da-DK" smtClean="0"/>
              <a:pPr/>
              <a:t>22-06-2013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AE5F-70E2-40E1-8747-AE0F09C16B5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3C6A-6B67-4389-A447-8688A1386A88}" type="datetimeFigureOut">
              <a:rPr lang="da-DK" smtClean="0"/>
              <a:pPr/>
              <a:t>22-06-2013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AAE5F-70E2-40E1-8747-AE0F09C16B5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63C6A-6B67-4389-A447-8688A1386A88}" type="datetimeFigureOut">
              <a:rPr lang="da-DK" smtClean="0"/>
              <a:pPr/>
              <a:t>22-06-2013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AAE5F-70E2-40E1-8747-AE0F09C16B59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778098"/>
          </a:xfrm>
        </p:spPr>
        <p:txBody>
          <a:bodyPr>
            <a:normAutofit/>
          </a:bodyPr>
          <a:lstStyle/>
          <a:p>
            <a:pPr algn="l"/>
            <a:r>
              <a:rPr lang="da-DK" sz="2200" b="1" dirty="0" smtClean="0"/>
              <a:t>Danmark, nu blunder den lyse nat</a:t>
            </a:r>
            <a:r>
              <a:rPr lang="da-DK" sz="2000" b="1" dirty="0" smtClean="0"/>
              <a:t/>
            </a:r>
            <a:br>
              <a:rPr lang="da-DK" sz="2000" b="1" dirty="0" smtClean="0"/>
            </a:br>
            <a:r>
              <a:rPr lang="da-DK" sz="1800" dirty="0" smtClean="0"/>
              <a:t>Musik: Oluf Ring 1922	Tekst: Thøger Larsen 1914</a:t>
            </a:r>
            <a:endParaRPr lang="da-DK" sz="1800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8200" y="3717032"/>
            <a:ext cx="4038600" cy="2409131"/>
          </a:xfrm>
        </p:spPr>
        <p:txBody>
          <a:bodyPr>
            <a:normAutofit/>
          </a:bodyPr>
          <a:lstStyle/>
          <a:p>
            <a:pPr>
              <a:buAutoNum type="arabicPeriod"/>
            </a:pPr>
            <a:endParaRPr lang="da-DK" sz="1800" dirty="0" smtClean="0"/>
          </a:p>
          <a:p>
            <a:pPr>
              <a:buAutoNum type="arabicPeriod"/>
            </a:pPr>
            <a:r>
              <a:rPr lang="da-DK" sz="1800" dirty="0" smtClean="0"/>
              <a:t>Danmark</a:t>
            </a:r>
            <a:r>
              <a:rPr lang="da-DK" sz="1800" dirty="0"/>
              <a:t>, nu blunder den lyse nat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bag ved din seng, når du sover.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Gøgen kukker i skov og krat.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Vesterhavet og Kattegat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synger, imens det dugger,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sagte som sang ved vugger.</a:t>
            </a:r>
            <a:r>
              <a:rPr lang="da-DK" sz="1800" dirty="0" smtClean="0"/>
              <a:t/>
            </a:r>
            <a:br>
              <a:rPr lang="da-DK" sz="1800" dirty="0" smtClean="0"/>
            </a:br>
            <a:endParaRPr lang="da-DK" sz="1800" dirty="0"/>
          </a:p>
        </p:txBody>
      </p:sp>
      <p:sp>
        <p:nvSpPr>
          <p:cNvPr id="8" name="Tekstboks 7"/>
          <p:cNvSpPr txBox="1"/>
          <p:nvPr/>
        </p:nvSpPr>
        <p:spPr>
          <a:xfrm>
            <a:off x="7884368" y="3326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6</a:t>
            </a:r>
            <a:endParaRPr lang="da-DK" dirty="0"/>
          </a:p>
        </p:txBody>
      </p:sp>
      <p:pic>
        <p:nvPicPr>
          <p:cNvPr id="16386" name="Picture 2" descr="http://www.kristeligt-dagblad.dk/modules/xphoto/cache/52/317552_675_278_0_2111_2912_12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6229350" cy="2647951"/>
          </a:xfrm>
          <a:prstGeom prst="rect">
            <a:avLst/>
          </a:prstGeom>
          <a:noFill/>
        </p:spPr>
      </p:pic>
      <p:pic>
        <p:nvPicPr>
          <p:cNvPr id="16388" name="Picture 4" descr="http://www.dof.dk/pictures/nyhed_billeder/774_goeg_john_lars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05064"/>
            <a:ext cx="3096344" cy="2377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8200" y="4005064"/>
            <a:ext cx="4038600" cy="2121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1800" dirty="0" smtClean="0"/>
              <a:t>2. 	Danmark</a:t>
            </a:r>
            <a:r>
              <a:rPr lang="da-DK" sz="1800" dirty="0"/>
              <a:t>, du vågner med søer blå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mætte som moderøjne.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Alt, hvad i dine arme lå,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lader du solen skinne på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ser, hvor det yppigt glider,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frem af forgangne tider.</a:t>
            </a:r>
          </a:p>
        </p:txBody>
      </p:sp>
      <p:sp>
        <p:nvSpPr>
          <p:cNvPr id="8" name="Tekstboks 7"/>
          <p:cNvSpPr txBox="1"/>
          <p:nvPr/>
        </p:nvSpPr>
        <p:spPr>
          <a:xfrm>
            <a:off x="7740352" y="4046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6</a:t>
            </a:r>
            <a:endParaRPr lang="da-DK" dirty="0"/>
          </a:p>
        </p:txBody>
      </p:sp>
      <p:pic>
        <p:nvPicPr>
          <p:cNvPr id="5124" name="Picture 4" descr="https://encrypted-tbn0.gstatic.com/images?q=tbn:ANd9GcQ8qfnkOCwDvrnnIAtfkowIij6IxrrSLhwp1tRGJ5kynJCOcck8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764704"/>
            <a:ext cx="4843239" cy="2944375"/>
          </a:xfrm>
          <a:prstGeom prst="rect">
            <a:avLst/>
          </a:prstGeom>
          <a:noFill/>
        </p:spPr>
      </p:pic>
      <p:pic>
        <p:nvPicPr>
          <p:cNvPr id="5126" name="Picture 6" descr="https://encrypted-tbn3.gstatic.com/images?q=tbn:ANd9GcSAzMKtmhAc1mtdvlfTujlStU3kXIj3wyrHjNRwYyY22-wrAJzc6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221088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8200" y="4005064"/>
            <a:ext cx="4038600" cy="2121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1800" dirty="0" smtClean="0"/>
              <a:t>3. 	Lærker</a:t>
            </a:r>
            <a:r>
              <a:rPr lang="da-DK" sz="1800" dirty="0"/>
              <a:t>, som </a:t>
            </a:r>
            <a:r>
              <a:rPr lang="da-DK" sz="1800" dirty="0" err="1"/>
              <a:t>hopped</a:t>
            </a:r>
            <a:r>
              <a:rPr lang="da-DK" sz="1800" dirty="0"/>
              <a:t> af æg i vår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svinder i himlens stråler.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Tonerne ned med lyset går,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samme sang som i tusind år.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Lykken fra glemte gruber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klinger af unge struber.</a:t>
            </a:r>
            <a:r>
              <a:rPr lang="da-DK" sz="1800" dirty="0" smtClean="0"/>
              <a:t/>
            </a:r>
            <a:br>
              <a:rPr lang="da-DK" sz="1800" dirty="0" smtClean="0"/>
            </a:br>
            <a:endParaRPr lang="da-DK" sz="1800" dirty="0"/>
          </a:p>
        </p:txBody>
      </p:sp>
      <p:sp>
        <p:nvSpPr>
          <p:cNvPr id="8" name="Tekstboks 7"/>
          <p:cNvSpPr txBox="1"/>
          <p:nvPr/>
        </p:nvSpPr>
        <p:spPr>
          <a:xfrm>
            <a:off x="7740352" y="4046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 af 6</a:t>
            </a:r>
            <a:endParaRPr lang="da-DK" dirty="0"/>
          </a:p>
        </p:txBody>
      </p:sp>
      <p:pic>
        <p:nvPicPr>
          <p:cNvPr id="4098" name="Picture 2" descr="http://www.luontoportti.com/suomi/images/18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764704"/>
            <a:ext cx="5179846" cy="2808312"/>
          </a:xfrm>
          <a:prstGeom prst="rect">
            <a:avLst/>
          </a:prstGeom>
          <a:noFill/>
        </p:spPr>
      </p:pic>
      <p:pic>
        <p:nvPicPr>
          <p:cNvPr id="4102" name="Picture 6" descr="C:\Users\Liv\Desktop\Facebookopslag\Unge strub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759682"/>
            <a:ext cx="1806713" cy="2765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8200" y="4077072"/>
            <a:ext cx="4038600" cy="2049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1800" dirty="0" smtClean="0"/>
              <a:t>4. 	Hyldene </a:t>
            </a:r>
            <a:r>
              <a:rPr lang="da-DK" sz="1800" dirty="0"/>
              <a:t>dufter i stuen ind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ude fra Danmarks haver.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Kornet modnes i sommervind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Hanegal over lyse sind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stiger bag gavl og grene,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hvæsset som kniv mod stene.</a:t>
            </a:r>
            <a:r>
              <a:rPr lang="da-DK" sz="1800" dirty="0" smtClean="0"/>
              <a:t/>
            </a:r>
            <a:br>
              <a:rPr lang="da-DK" sz="1800" dirty="0" smtClean="0"/>
            </a:br>
            <a:endParaRPr lang="da-DK" sz="1800" dirty="0"/>
          </a:p>
        </p:txBody>
      </p:sp>
      <p:sp>
        <p:nvSpPr>
          <p:cNvPr id="8" name="Tekstboks 7"/>
          <p:cNvSpPr txBox="1"/>
          <p:nvPr/>
        </p:nvSpPr>
        <p:spPr>
          <a:xfrm>
            <a:off x="7740352" y="4046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4 af 6</a:t>
            </a:r>
            <a:endParaRPr lang="da-DK" dirty="0"/>
          </a:p>
        </p:txBody>
      </p:sp>
      <p:pic>
        <p:nvPicPr>
          <p:cNvPr id="3074" name="Picture 2" descr="http://lh6.ggpht.com/_z4VdqRwljFA/TBoa21FUMII/AAAAAAAACBo/c9vDFYYk25c/Claus_20100611_1459123.jpg?imgmax=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48680"/>
            <a:ext cx="5338564" cy="3306317"/>
          </a:xfrm>
          <a:prstGeom prst="rect">
            <a:avLst/>
          </a:prstGeom>
          <a:noFill/>
        </p:spPr>
      </p:pic>
      <p:pic>
        <p:nvPicPr>
          <p:cNvPr id="3076" name="Picture 4" descr="http://norsknettskole.no/fag/ressurser/itstud/v00/Husdyr/hone/han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05064"/>
            <a:ext cx="156859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8200" y="3717032"/>
            <a:ext cx="4038600" cy="24091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1800" dirty="0" smtClean="0"/>
              <a:t>5. 	Køer </a:t>
            </a:r>
            <a:r>
              <a:rPr lang="da-DK" sz="1800" dirty="0"/>
              <a:t>og heste og får på græs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hen over brede agre,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åbne lader for fulde læs,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sejl, som stryger om klint og næs,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byger, som går og kommer, -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det er den danske sommer</a:t>
            </a:r>
          </a:p>
        </p:txBody>
      </p:sp>
      <p:sp>
        <p:nvSpPr>
          <p:cNvPr id="8" name="Tekstboks 7"/>
          <p:cNvSpPr txBox="1"/>
          <p:nvPr/>
        </p:nvSpPr>
        <p:spPr>
          <a:xfrm>
            <a:off x="7740352" y="4046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5 af 6</a:t>
            </a:r>
            <a:endParaRPr lang="da-DK" dirty="0"/>
          </a:p>
        </p:txBody>
      </p:sp>
      <p:pic>
        <p:nvPicPr>
          <p:cNvPr id="2050" name="Picture 2" descr="https://encrypted-tbn0.gstatic.com/images?q=tbn:ANd9GcSRbWZNVQMrJ244_UwWrrM8_gSWt8REiCCH0Nyqn_vgckujo_2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20688"/>
            <a:ext cx="5832648" cy="2808312"/>
          </a:xfrm>
          <a:prstGeom prst="rect">
            <a:avLst/>
          </a:prstGeom>
          <a:noFill/>
        </p:spPr>
      </p:pic>
      <p:pic>
        <p:nvPicPr>
          <p:cNvPr id="2052" name="Picture 4" descr="http://upload.wikimedia.org/wikipedia/commons/thumb/f/f4/Regnbyge.jpg/220px-Regnby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861048"/>
            <a:ext cx="3384376" cy="2369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8200" y="4005064"/>
            <a:ext cx="4038600" cy="2121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1800" dirty="0" smtClean="0"/>
              <a:t>6. 	Pigernes </a:t>
            </a:r>
            <a:r>
              <a:rPr lang="da-DK" sz="1800" dirty="0"/>
              <a:t>latter og lyse hår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leg, som får aldrig ende,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øjnene blå som vand i vår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mildt om et evigt Danmark spår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sol over grønne sletter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/>
              <a:t>lykke og lyse nætter.</a:t>
            </a:r>
          </a:p>
        </p:txBody>
      </p:sp>
      <p:sp>
        <p:nvSpPr>
          <p:cNvPr id="8" name="Tekstboks 7"/>
          <p:cNvSpPr txBox="1"/>
          <p:nvPr/>
        </p:nvSpPr>
        <p:spPr>
          <a:xfrm>
            <a:off x="7740352" y="4046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6 af 6</a:t>
            </a:r>
            <a:endParaRPr lang="da-DK" dirty="0"/>
          </a:p>
        </p:txBody>
      </p:sp>
      <p:sp>
        <p:nvSpPr>
          <p:cNvPr id="1026" name="AutoShape 2" descr="data:image/jpeg;base64,/9j/4AAQSkZJRgABAQAAAQABAAD/2wCEAAkGBhQSERUUExQWFRUWGBgYGBQYGBgXGBgaFRcXGBgdFxcYHCYeGBwjHBQXHy8gIycpLCwsFR4xNTAqNSYrLCkBCQoKDgwOGg8PGiwkHyQsLCwsLCwsLCwsKSwsLCwsLCksLCwpLCwsLCwsLCksLCwsKSwpLCwsLCkpLCwsLCwsLP/AABEIAKwBJQMBIgACEQEDEQH/xAAcAAACAgMBAQAAAAAAAAAAAAAEBQMGAAIHAQj/xABAEAABAgQEAwUGAwcCBwEAAAABAhEAAwQhBRIxQVFhcQYTIoGRMqGxwdHwQlLhBxQjM2Jy8RWSFiRTgqKywhf/xAAZAQADAQEBAAAAAAAAAAAAAAABAgMEAAX/xAAmEQACAgICAQQCAwEAAAAAAAAAAQIREiEDMUETIjJRcZEEwfBh/9oADAMBAAIRAxEAPwDjpXGrxuERuJMSJmiInQYwSo3SmOON0TG+7ecM8LwxU1SciFEn8Oo6jeBJUnvD7LHikf8Az9OMdC7GYGZQ/eJlgE+FAG+zk3J5WuYDClY87NYKijl5leGcsB+KBwALsTG1X2kL5JSVECylA+Ef3Ld/IOYXVExU4lc1RTK6l5nnsl7PvtxhdWYukgS5CWSmwZPhHQD75wEmy6SQRWTwT45l+AF/RyfO0BLr5aSyXPkCef8ASkephey1qa1/Mn0/xD6gwuXKTnm3P5OLceX3eKVR1g8uQVpzZGGrqJv0Fh5kdHgddaA4CXHmz8QE+0esT4t2kcFIAA4NYdeJ5fCEc0qVcgnkbgdQLPy/xCjDwZ5lwcygwyhWV+iQb8w8TUq1JLCUz6hKVuOouD1aKvMqcttVcBt1I+AialQuYRmUQkbDToBBoB0vB8USC2UpPBOZ+XhYge6PcbpJ6AZyFODqAnxBuIgLs9h6ZMvOppaPzHlfXfy4w+p+0CJqClCCtO65nhDHe92+MI6G2AYBjEycg+NiWsUlrDcpuPOGWJYaZwBJGZOrNf6KiqmnmSKh5BzIJfKNvLX0i/0U0rAC5eXgp9fvrCv6A0cnxWQCCRYh0qcixF0vws48orMycxb3x3XGsFkvnXISsqss3cji2hNhZo5J2vw5KJxKUBEtRORQvcaggaHfW0dFGeUaEnfRrniHQsYkSOAhxCeVMYxduzOPZWBMUdMo2sb6WhpQkBnUBfmb+VoVutgo7RRY+GuffEs7tIkfpFApZtvacAAkgPrxu41g0hRS7rA2/hrb3fGCuQI/qcbB/EQ/EW9doR1mO3KSWIjdNEualSQc2lil8v8A3E6ts2oiKf2OmLI1AAupiQeQA098D1GNiIcSr3Bv98oq8yeSrwj3Zj7/AJRfldiCEaqU51AytwYEKN+kSUv7N1oIPdBRfeYlSR5eF4SXIvJygyq4PLmTVCX4AlTApUA5c6sL8ODNHQ6TskJV/CoWypUBlSW53PHWFNZU0lAt1JQmdZJQi4l2e51DgvfjDHDe3tLoZiSeZcfSElI0w49WNEIWiylIIA/CCfIIZvV4FrcIp53todQ3SWPkkEHyEMhi8iamzFPFJB/xCHEcNlTUkS5hSb+Fs3ztCharwVftL2aQE5pblJLnKFFrN4kqcpvoR8455UyilRB1i/1E+bTzXMx0XzAvpz1ykX087Qg7RUqbqTlUVXsA4SS4zDUdQWi0GQkkVYmMjdUk/lPoYyKkxaiXBGS/SNqZAJZj6w0pqWUshLTMx0IYj0Zz5RzOAk4cpXshyfw29x3gul7MT1XMshA1WWyi7Oo8BvFiw/sJMzA+BPByMx6Aq1i4YFhlRJmlAl1JBCWUMhQQDpmc+YI3hbGUSqYL2dSkhOdcxTgq7tJUkJuz5rZTdmcxcp0gIlssZUJ1CRltslhfi7cYvNJSIQyl+FTOUAhgeYGp90c3/aBjgzlCLJzNb3/e3pC3ZWMaK3jOLuSFAWLBOyeAbcswaBqSmXNIBJSng1z0TofSNMJw9U1QWoPfwpA4m3rq5h5U1wkju0NnPtKGg6HeKXQfwZll04YMpfCxbqdz7hCPEsTJJvfkb36QPVVhcs/U/fugFKs7v7A9SfmYF2OlRNTJc5laPYfQQfXkpTlDB9W57cT8+keUdPlAWqxbwp4J+p/WNCDNmBL6m7cN/p5Ry2czzD8HzZlqcS08LlStgPnwh5TSRKCVqSCTZEvQdTyieVLQAm3hRZKdATv9SdhGkt1LKzc/DgBwECUgwjZLWVi1KGckkF+h1ASNAwbkLm5h5gtPny53YFwkG3Evx6mE1NQEqBP3f5xZ8PltE0yriNE0iFrJKQ5Pu0DRNN72T4pZJQGdJ8QbgRq33yjWnLNDenYiGqxGDUOKIngpbKRql3F+XA7ERR+3WGJlkqCilK2CwboSoOQdbHUuAbZni0Y7h6peWbJDlJum131HJ4hx9QnSLJz5mzJ1JSdxzSS7cjC20yco6OMYukd6SONxexYE2PWBu9NrltIa41Q+MgK/iAFS0F9nBYndkhTc3eE7Q5lY0o1pAdXeEEXAyK5PcgtDil7PksQ6gQCAhLhYP5QVeFQ1YnpCzCqdKlIlqUSp3CWsjooXCjw0vcGL9Q4aVTUyzLU6cv8AEDh1XIPs6Bhy46wkhkrNqfC5gZEnOlTJImKSNNwC97v9YseF9kVjxKmFzqVEk+QdvvSGOH4ImV4iXOpJu5bXlvYWvE1fjiZad/vjygUl2UULC5dJLlDidSTcnmbRDU4whGgc8NP1ik4p26S5CXV/Vs52Qnf+48IrkzH0h1LB10ze1/crU/4h1k+imKXZdqvtj4leMWDZEDQ/1LVZ+UVPCMSqKSrUZkwmTNIyy7lINswB2cK04gaQNhGIZj3kxKQ10pvt8RtwiwVNfnlglAUX0O4OgA4ZXheXgXJFxZxU/wBpdJmnJnS5UxWcFMxYSogqS2RRAGVyCxUfyCEEnBbhx3ZIBykhwCLDK1vOOhy8aMsmU7sPCrgLDKDuXuH4tEU6gRUg6iYAWWNHv5g8tPdB4oYRUHujhRh3Z+cG7pTHkU7fmOj3Ox8otQp5gS2QJWB4ibAniACzb6Qpw6SpLd4wKSX4WOvNwItOF4ymZ4EpzczcPz+sM4JhydFFrFr8QUlROygkD1fje3KKrimFFitN7XS7txP6fSOpYhjBLyzKSl3AZiSRrdiH+LxU6nCllbISlJ1CiFJ14jQcwA0ItE5ROcqmc/fGRcKzshMWokeDiO7OV98ttIyLJWRoqeGUMyYf4aFFO6wNn16cBF97NdgZ8xYyH93lbqN5ynfVrJHnptDbshgJWoEKUEJvwA4ks3QBtIvqZqJacqQWHqeZMTnOisIWKMA/Z3KkqzqUJqxo7gdS5JJ9Byh/PqO78CcoO+UMwOg/WBZ+JMQhI8ZuTskfWE9VXXUbE3zHgB7zaI52WUKJK6sCMyyfZFvP9Y5PXEzqglRdKblutk+Z3i3dosQPdcHDnzsn3fGEuD0Kd73zl/cPT4wYuhmglc7uJL6KItyHIcT96xVausZ3dzr8YN7QYkVLLHTRvj9IWYdhvfEqWTkTre5fQdTDxlezsaNZMjvBmU4lj1UeA+ughjLo8rKWA/4JQ0S+5/W5hgiUlLKUzD2EAeFLaEg6nl6wLNWS6mudAfiefMw92KCVdUdHc79d25CG2G4f3UvMuylDMT+VP1NgBGYPhQ/mrbWw2J+fwiWZM75evgTf+5Q0J5AbdIDl4Co2bJUTs3AflHDqT8IY0FG7fd4GkS3Lff39YsFBSW0iV2zRFUiaRIAhhTiI5VLBUqnh0KyaWYY0Sy8ASpd4OplMYZCMYrQFJKTvFNxYkS1JcpIBTm4XsbeUXOUYpvaiUrOoDZSSehI+OnnC8ngSuznnaCqJqSsp8QAB4qPdJ1b2tWJOwhFT05CnIJVewNxxJZy7GHHaBQUvmObOUWL+R90LkyzZJUAkjxkKDm5tZ7Dh1MMnoyPsa9msJRMnAZVp4pV4t7EFLElzoOcdro8PSgZixIAD3BcDif0eOf8A7LJqFTVS0oZQBcsojIkpvmdgXUeZi3dqMeTLDAi1upDP/n6xxSCsgx/tUJSWfkx25xQcTxyYsqvYWI4lWxHHf7so7SY8Zk4qOwGUfAkbt8YRGtUpJTfKT1JJ19w+G0NGHllW60h4awXUSSA9335db+kB081ClZ5niF2Q76n8TXiCTQTZjMGQNArfiSItGFpp5ZCZ0sdQ4T6A/ForaQtNmwxlIAYEbBKZevVQGv15RCMemkkS0twUoOb2LJOgASzGLGqXJSn+ElBTq1xzsRZ4g/e1JuEbX8QVbkWvvC2GhEqVPWouhYBV4QQwLa3Gn+IJpK+olrCsiiDq1je1/VvSGa8byqyuUK1DOlxzSbHi4tHlN2pSJgSspIOhyMb6XSWD87R12d0YvEFEZilkq1I46P5i/kYLwLEQg5gkABvfu7tBtNishSjLVm01ZO9vp6R6nDpCrhPIsQDbRw14FnDpEiStIUpDrHiKOCjcm5hfiIE5KkpsR+LX42ZvhBFLTy1Zsqrt4k2Gga7fWBULCMzgC1ww2NjbYNzhGCiuIwlSXAVnb8QUUbnVJs/SPIsUrIpyUkDYpIIPG2xjI1QftRBx2NJAAQEpIy+hPM9YxcxIc6tcnpeAaOqzBxYNpwaNJlTmcaDQc+MeazZER4zjvcqSke3MOZZ5bDlASqnOsIux8Sm05A8rQqxZZmVauCVf+thHsmYpUwpBcBI8yWAPvMBIdm3aCeVTAkdBuecbV87uJDaKVtwtZ/dE9LJAWqcoaOB99RFdxutM5VzZ/XgAIjleh8RbLp1TFAfmLk8ANzwGsWOkpglIAtLTpxUTqepP3aPcMw4JRfX8R+Cebe8xLUzwL7aAcePlFHLwhavYLUzgbswGge/393jMPwozlusshPiUTsNreW8R0khc5fLbiefTnpDbEQEASEWAus/mUdugiuVIGNugStqTMIQgMjQDl93Jg1NJlSEjU78tz6tEmHUOnvPLeDpckFzxYDkBAspjWjzD6W9ofyLawnOJIlWDqVwSHiGo7RlOkpXnaGTSDTZY1TmjJVbFNPa4q/AYZYfXld2aJy5aY/p6LNMrd4H/ANYSm6iBC6rqssvNw1ilV9UqerUgctYHq7OXHo6VTdsJWYAEknYXjztLK74ImA5Q6c2a3sufKxii4WlUr2Qz75XMXylSqbSzMxBUA4G7Ddj190UUnIlyQUVZyvHFgzJ2UAlLZgLEKVdKhsQc/q+toEoMKmVK5cuUn+IskMdBY3NrCylHzgqpw+ZVVJlSUZpimSpAYZgjw5io2GXKNS3hG5i/dm+z/wDpko94pK6pftKBdMpJbwIJ4kAk2dhwEU6VmCMHOVIsvZzBpWH0/dSyCo+KZM/Otr9BsBHPe3detailF3sQNn3I4GLWK1Rdr8XvFcx1QSSxQUN4kl0v5qI9ReOys1+ngU5WGpUypqvGLEA/7Xtc7R7KpUgHIlgmxUSLE8fy6RpMo8zkMty+QHxA81hwfjy3geZTLQ+dBJU4CSSCePh4XimROgpFVl/qfZw3qXfyEazsTYkdwAeBzKSX5PfppENLLysyVP8AlBTlPq5tyjJWIFR8ctJA1IBQoAXuXudbwbQKD8M7SlJ/koSndSAUDzveGU6vkzb5mP5kknyUgpv5xW++RMtmUhf4fEQT/Sr8PQwN+8zEH2Ta2j+v1gVfQfyWuTICUkpUSLkDN4X6GyX8mLQJUoSsMdPyuxSdXS+4I9l9nEJ6XEFOToX9/nBaqoLD6cmuG3/ThBBQxTWKSygvYly7OkeIOH4O0H4T2l7upVLOVUtSQQl3d9QNvL0itTKkgl97kbGzE+hEKcTmZfGCy0kAHg19trP5CClYrOw0lYknPLUR/Sqyknrq2xB010g4KURnlg2spAHrHOuzXahamSoOoCz6qG4CtXD2Ohi9UFfcFzdnHEHQj4ciOcTemN2GzQhBZQBe4FrP57/KMiSdR5i6RmfW4seinYdI9g5MWkBImMCC2mY9PwjzN4VVWItPlpfi/npEyJ38wn8wHoP1iv4hOeYotof/AFb5n3RlvRdIytltPmq4j/PwER4XMaXMmH/t8hb4xmKVFlK3VYffUxCo5ZaQblRH1+kdFhl0EV005Ep0YOev38YHw3CGVnXqPZTwffrB1RKeYCWCQl1Hn4W+vlB9JMQPwlXU7npdXwjNeLZT5RQN3BNgH5bdTAtTQZnKj4RqdBbnw5DWGNdigQkuEgflTx5tCITZlUsJDhL8h/tH1hoK+jnoY4dUhKVTQGlp8KX1mTNrflHDrG1JSkl1XUo36mBaipCpiZSP5cqwA0KvxHnwHnFioKQJGZWv3YfOGb2PFaswS8qW46twgZZJ1LJcu33aDu7zX++kR1OGONSOcHbGWjX94SBZk87QDULCtVkj0HrAdX2dWo2nLb+lKU/+ZgH/AILSr+aZk3+9RUH5A6eUNimG6IKipQSUy1BRHA5vVosuBklIdg/rA1N2fCRbwgbC0MqeiNmGnuhlxIGTYdi+Fd5TrSk3I2+HnHP14RNUSEzVIb8gD+ZLx1OhSdDAlZgCAp2F/vzimCXQl+Gc5T2aqVkA1c8jg6R746T2To0SJK5LKBWkjMpeYkkWeJJFEhMR1qiA6drhuUc1grBWWhD2WlTKSqXOnS1SlzJZKUrG5IzN0Jgyqq8xJKrnjGvbfGQusSAfYlBJHAqLn5QtK3hZvdDcPGowTD++trAOLUCZqfFe0eylOYNy2gRGmjndXRBKmIIA89+caicpIKXURxdwOWptFpxzDAb38uO0VWdRkFw40fy8/fFUzM4noCVaaixNw3nw6x4mWQPFq93IIAb03jRObbM43BP1iZYVc5mOodrgE6PuI5sWgSak/wDTBb8SSH/8YlmswZStNVa6aFtx6xLJUoh2BH5hb4Wj1RSXdw+9veH+EHI6gLu3uCn3/K8eS5xQXDEEX3H1+cEppE8bcDl+Rj1Quwu4by5Hb1g5gxMppBqFplywMyrJBLB22J4wNjmAT6dI7+UUZj4S7gtrfiOEEyZIzS2GkyWeFxMTq2t+Ud17QYVSVASmplpX4whDkgglLkpIL6A6Rl5v5noziu0/2JKJ83y68oII9obAO45PvHQuz+O9/LBNlI4sDpqz/ZEKBgtHLnTZRmAhK1IJJY2JFyGYsNucWzs5gtInxoVKzaOVpJLCz5hZo0y5ExoxaH5lzAcyGUFXcfR7RkFJnZfYVm2ssFm5kRkcpgxKt3nhm/3A/fpC5Ml0uRr87/SJ5V1LH5okrpgQNNNBwjGnaL1ToS4kc01MsbM/39Yjq/FMSkaJ+O/3yiKlT4lLOpJ+pifCpjLzHe5+EFvWhqHWIUJ7qVNCnC2Chuki4fiC0A1FUT4Ulg7EjU7m+wi34RIlTaFSFEBQc34+0kjhFNpx3czItmLl+ZIA+MRlG3ZTiaWmLZa1zphH4QWF2HMsNf1izf6eJMvu0AmasXKdUg7A6ufdEmFYWiWozCC+iBz3N+H0iIYhMStSRkQi7sSZhLu6lakHyirlrQzjcjyhw9EggrYr2lpuE81q48toaS6nONXbhoITTiSoawyw8ECIt2Oo0Hy4nzg84GMayDDKdM7GxilIMTfuySLwKmoAjxdTGmPKkI4MnqEoAYQqGNIchF2LE7Qtx7ElFORB8St+AjMBQhEkJVY79d4D5lJ90hlx0i00VRoY07WU01cgLkF1oObL+YDUDnC+RXJFoMm46EoO9jDPkg402LhJO0KcLxvvUAvfhBSsRY3MUiirck1Q4kqHmbiGU2pUshKAVKUWAG5jIuWT9rND412KqioJnrUSSVHU9T+gh1RznEIsSlZFhDgqS+Zi4BOzjX9YKwatCjlNjwjQ3sXVD2WbwYldoDCWjZc3hAyoSSskqkAjjZ4Q1dAPnzeHC5x2gCqUXvvvt+kL6gnpihVGndNvvaIqhPJPz98M5qgGgWqQDo/+esOpWTlEWr8KifZcceXARAZubV+uUD3mCKmY2g8+vOAZlRdk3bU7Dzh+yfRPLloP5z6tG8opQbWPQX+JaAJk0tdRPnaI0ziXf2QNNI6mdYwVOUVJEpGZWYFI0KlJOYAdWjsGIY3LQqVMmqyo9u/4SEsQebEe+OEVJWyi5caMWYnccLR7jWOGdSyZKlrWqWpSjnAa4YZVu6hyMY+f+I+ecHfQrklsI/e/GqYXOdal8bqUVFtb+LaLFhMwTbyzlVwD+rfYiiYZVlLJsx2On6HnFmoAPblnK78mI5pj0JRoEWmXqXPWtIdiRYlhc8w4YxkKqbHZqQ0xBUWDLSopzDnlN24mMhaYBpTyjnJLBvvSBa/SHs6kyA7qNyTw2itYrUhCSTqdozNYqisXk7I5FEVkhNzvweN5OHFBAI++H3xg7smhIlKmLUA5e/PT4RJieMyip0XZvdC7Y9gRmqlAnKoDfW3ygGaDOsPxJYHg5Ye+BsY7VTFIKE+FKgxIuS2tzprGnZqsJUlIuMzdLP8AEQyg1s7K0Mantcinnd0sKKAAhKwcxDDVQ1L/ADieRiUic6pcxKiNUvcHmDeKf2rpiFlQvoTxDj9YQS/b9W84r6WUVs6PM4OqOrYXMzpIOqVWPFO0PJSIpvZDEHGRWo+EXCWqM8o4ui2WW0EHSI1WjbNaIlqiMmURsJkBV2I5RHlbUZEk8IrcjFwpZJBWofhGz6awiuXRTSVsd4bQFSs6tTB1VRBrpeA5FdPsEySlyUh+I2jWplVJCip2SWVqAOsao1VE8ZN3aIVoIV4UNzjSqxFKQcynLXbQecHyeyU45M1gss5uzh78NIE7Rdj0yqdalKJUFpA2HtJI+cdGCXgDlHpsrKFZ5zp+3g2fOmIV4CQSMpI1ym5HJ2Ea4KkBSydiw8o2kzXUpR0JYdB9mFivdf0UfxoHMtoFrEKcKRZY058ocJlg9IXVVQEzEDir798WirdkpaH+CYsJyOChqOcFzjCGfSGUrvZbsS6gOPGGsmrExIIN9D1gzpq0CFp0yYL5xHPIZojeNVJJjOPJC6qAHteTO3mdoAnTVrsoeb+FoNr5RLj4awJUKyywkk5XNibk8uQjRDRmmhZU5RofMB3+ggUqS25HoI2na2S3LVvNohmTVbCK2SMC76MIKls3r6tAABJ2J5aeZiUTgObbwkrDE9q0hikefXX9PKHPY/8AZyquQZqpvdywFhJSxVmSQBmB0TqeJhEhbmGuF9up9HIEiWmWUFTkkF73UHBu7M/OK8EknsnyxbWiMdga5Cm/d1KckBbsktorooB4HFV3c6ZKm2yulcvZKk8FDrrF/r/2zSJkhLyZveouAGSAWb2kqYjR+W0cyxHtJMqVSzMCMwBDpTlKsxB8R3NveeMVfuekS+NFlpqkLTZSCBtMS7PqxBu5H+IyKtS1BazecZE2mUtHc8aqkpRm/N6mOe4nNK18YuGLIKzxtCRVALmIqOUh4PQjm1hIZiRs5YWiOVPIIcBt4aroIFVSxTFIrQtrJb72vo30jbDpvdkEbkE+R/zE1RTQFULb0aGSQjVDHtYjxpWPZmIf/bZQ90VBUpljpFsTP7+lKfxyTmHEp3byHuMV6eR7QBbUjhCw0sRZLyNsDnkKB4WPSOhUdTmSI51RlgFDeLRhlXYEeYiXMvJbi+i0JmRjwNT1AUBExjDJGmIHjX8pXSKJjeCzgO8kKUCUspILZhrbgYvmKS3lK6RtT0gKAOQvFuCWLs6aUlTKdg37UKmUf48oTfGlRI8CkpAAUEpZid77vFh//Z5BM1JpZxCwMrlAJLEKzB7DTR94ixHAZaj4gAq12sWLwVJoqVOYKpEKCmcghbHQ5c10WvbeNuMHtIzPhkeyv2uLmJTLRSnP4blWZIys5ZIfjFdqsUqqmqmGpUBkUEplozCWModwkk3Yi5vrFqlypElKhTSxLJtmJPstrckku8JFpzTSRfiriTx+9oDaSeh+Php5Aa193JfdRPvLwNhVak+A669Yg7R1n8QIH4Ax6m/wb1hXTLFi9yfcPqYjGHtspnukWiYtiAN4DxWlKg4FxpE1PL0O/GHtLSBQvDRlQ7ipLYiwLE1p8E4Ok6L4f3P8f8w0XRlJzSyGOog7/TkREaPJ7Jtwic/tAiq0RBfKN0xoI3KbREcjmoS/OFtfShWvO/neDphv84CrJob5wYt2JOKorVVKymytfnC2dn3Bbr8oc1oJc25kdISznduPr9/SNsTFIj706aco1mT+EeKHDTTrEBPrFMUJbDE1GVzybzhfWTHA6x5MUY0h4wSdiSlaolTNZLncxpL1H3rGIDwTKQBfT6QzdCVYXKcJAJMZAoquVtoyEx+xrO54hw3NvrAfcQVW3mFi4FowIhYdDpULZ9HC2fRtFgmohbUogSLRYkqJcJKyVFgqUwpqkQtj0LKWsMpYWnbUbEaEHqIzE6cJOZH8tYdJ+KTzER1EuNqNbpVKVoq6TwUIRvdi4k2GzHl/e0NsMqLtyHqPsQhoUlBL2dw3MQwp5rL6x0toMfDLVIn8IayKkKTfUfOEMhdg0ESpzH5Rjf0aa8jyWpwx0jenkFIbYadITJqiDrbjxEOaOsBhY6dMDNpygQyh9YS1VH+VZHURZu7SoRqqhTvFlF+GdHkxKn+5En2lHpaCJdFkSSzAAxYkyEp2it9r8WEuSsA+JQKU9SG90HGntnS5HI5tPq88xaifaUT9PdBUynyhL3cX6lz8GhchHibm0WCSnMbxeTolxbdnlJjuRkrBN2z8uJEXbDqoKlpUkuCAQeIOkVg4SgiDsLeUnI9tvpEZONXE0LTofqmQPMnQKqriM1UQyLYk6pkRmbGomRBNnR1nUYqfzgSeMziJFkcYg7xz9+6ChJKxfNkfhHm0aCgBOkH/ALu6ucaV07IfCQ8UUmyXpxXYH/w6FfjCRpHkzsin/qF/KDMMmEE2Hi1HzHODMQmshxD5zQ64uN+CkYphapRY3GxheqLPj8z+EkKPjJHp/iK4tHrG3jk2tnm88FCVIjSr3eUb967DY/KITbWJaanUpQSA5c/D3RakZrfRkyczNtaMiz4d2TBS6hmPE/KMhM4j+nJnTJWt9Tf79ILBgObZbchBSNIz8XwRofZHNVC+oMHzoXzY5jxQtq0QnqBDuohTUiEHFFQiFs0tDeeIV1iYXycw4DPJC2uFX52b76Rrn0hhhNO9ONWc221hZMDFjqIPgRbdD/D6hxz3g/NCOnm+ALGgZK+R2Pnp1hnLnPGfkjTNPHLJB2zHyMYJqk6RAJsbqnRBlEhhT4+RZQI5iJ5naNIF1QjVMhbW1DwVf2FpIb13a4aJdR9BFUxCtVMUVLLsLDYcGjRUy5iOrTlDb6nrF4KnZlm79oDliy4WgKSDvvFeaDqSqVL9k+W0UmxoOmWYIjYpa8KEdoeKfSJqbFe8VlAL8Ig0yylH7GJW8aGB1TmN7HnHn7xAoqpIJC2iCbNiKZUfCBTNg0c5BKlxqFesClZ2jVSjDUTcxxS0ylMwcq0A36RrOweUWUxttEOEYwqQmYwdSk5En8uY+MjgWDDrGqsfAHsw8aQuV9mSqMJJKVgA7HaI6+oASEu4BcnjyELavtCovlSB74gwmUqepS1nMzM+gd3YabRdRcuyUuZR6F2IrVMWSq3yHKA1hw/CHWK0zeEanWIqHCVTCw9eEVhLRiactsSy5JWcoBJO0XXs92fEtLn2jqflBeG4ImXoL7neHlLTwZTvSGjxqO2ZKkMLRkHd00ZE6KGlEqyen1hmnSFVNon73MNEm0GPROHxR4uAJ0GKMCTRAZVC+phTVQ0qIT1ZiY4DPML56YMmmBFmx6Qnk5lgwQf8t0J+MJalLqURq5bpDzAx/wAqo/3Qlme2Rzg+BI/I8w2ryKvdJsocQfnvB0wGUvK7p1SriDpCyYm/WGcs56V1ay1sk8jsfWF7VD3jJS+9P+idFTEsuqcXhUiYYkMwxnNVhkydzgKfMjVc4wFMmkw0ULJhNDKuqYfZR7zsIDqFveGdaMtPJSNFOo8zCxKdYvLWjLD3XL/aNZSIIlpzdYhGkbylsYUrRihHtJNyTEq4GJ6tACuoB9YEUICAx7i0sEv+YN8xFeVMI3Ih7MWTISTqwivYoWzNwi0VaRC6kx7gKCZKlrObMrwvdkjhASK4upWoJ8I5DeGmXJSJCdpY94hCku0T7lL9CwbsayZgUHjYyoAkqZQaD80BqjUmaKl2gGpEHzVQtq1QQSF0w3Ya8eUW3s5SfwCQ5K1FhyTZz5iKzTJ1PlHRsCpwJMthqhz5uY1R6f8AxGSbpFSxKlecUtow+fzhzhdFlTAyZQM5f9x90P6OSGicfiikejyTIg2nRvtEeW8ELLCGCYbkttGRtT+zGQ1pE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28" name="AutoShape 4" descr="data:image/jpeg;base64,/9j/4AAQSkZJRgABAQAAAQABAAD/2wCEAAkGBhQSERUUExQWFBUWGBwZGBgYGRsfGRgiHBgYGBgYGxwcHicfHBojGh0cHy8gJCcqLCwsGB8xNTAqNSYrLCkBCQoKDgwOGg8PGiwkHyUvLCwpLCwsLCwvLDIsLCwsLCwsLCwsLCwsLCwsLCwsLiwsLCwsLCwsLCwsLCksLCwsLP/AABEIAL8BBwMBIgACEQEDEQH/xAAbAAACAwEBAQAAAAAAAAAAAAAEBQIDBgEAB//EAD4QAAIBAgQFAQYDBgYBBQEAAAECEQMhAAQSMQUiQVFhcQYTMoGRoUKxwRRSYtHh8BUjM3KC8ZJDU2OispP/xAAaAQADAQEBAQAAAAAAAAAAAAACAwQBAAUG/8QAMREAAgIBAwIDBwQCAwEAAAAAAQIAEQMSITEEQRMiUWFxgZGhsfAywdHhBRQjQkMz/9oADAMBAAIRAxEAPwDb0veFjJv8IMiVGw1QPN+/WMd4gjNS0CHYAAQQIO5J/iBm3nEcmW0ks5QsTpuNRLLAa1wJvBm+OHKFKcapc9wdEgTJi8kX/nGPjRkCMGY7givz0nosNq7QThlIKvOhEwpZib3lI1fxRI6wPTE0FGq5Jc1IIkVNo2AAgSPXsLYJIkoWJOkbfha1ztGoG48HA1SkkAUolrgSdwfitJ5d9xHzw09UWZmBOojtwPXc9qHMWEAodouziCS+YJ1QdNMAbbAnawN9xMiZuAnp1GsD1ax9RA++HnEKQeoanK8jwCIF9U/h3+RHoPU8rTIIurKQQ1KSRC6jAMgjpAG8Y9ZOpGHGNW5PYdvZ6/vEFNR2l1N0BHvlGorMkCxDE9D1N7d/JxN3UH3aKQTzi5tqG3MQQLeuBMxlWiCqkqwgm0j4rFt520i1x3jEK/ORUGyEWa8E9gZNnJN7W+WPBJbLYLbenYR3HEJzmUIZQakUyQNJP7o7iAeUeLmcU1s7oD+7RUGqCQI1THLDEkbjbvBvGO5ltVLWRLJIkWAJsG2IBgE9Pthf70EK0uRfl1QCQYK6Yj+LfrthmNiygHiCfUQ48W94UuUggcsCQOkkQBPScF5HidPQNAEl9IsxUsbgTvtHf7DCAZdGJ0vAgg32aWaTPToY/dHexXDswEp6aeqVWS3bSLk6ibdOnwiNsA+MJ7YSsTzHdVtVL3dIqxI0yT35WJ2JIUHqDb6VVAqQgJiGNzYE3LlidW1/GBclnFp0eV46mSAwBXdBcEatgYP1xbnOD+951kAwTqHRQIZek+vf0xINStXxJ9v5xGbThdgwYKYXvbf4jzfEduYm/TYYX5jLiS1Wox1EEAAWWwALGRIEbSN9zMGPnA1kVqkAkMSSpnmNyIkLJgHoRuMebg4ddIUlgSYU2JKyy7wDOx2scXdNlbGfMaut+9e7necNyCJnM1WmCDNyJ2kdDi3KORfccvUD96++Cq/AH5NIA3kOyg6is6f90CYOB/2cqzKSsjSfiWPxbXg9Nse/gzIxoGbmW1JluvU4HS/YyYibHsMEUeLVKdgFGoiGI7IbT6j1v5xHJUKZcBqgXmkRcmSeoMDpvbfDcUdKoVKsF/eFwOYSgiAZJ2P2wjqeqxhSjC/YdvrVHeIXHweJYER496gBjUSswJEm8xtG3y8kUKhpQlM02Bjfck3uB0/D88Uq6PqB67OTIUi5AsANtugxCo4IVdMOFBVlNusAjpeT2x84cpZirE1zR7en3lIG0ZV3BAFUwRJIglSJ1XNvSBivK0Ap/wAxrkwoBgAMQNIMSbQCO6+bC0KjFgbSpjpKnSJEdQBceMWUz73VoWHEhtXxqWmGJiIJANrXPUYxMjbqfjVd/ht6k/aAVreGU6/u5TRIgCNQ0wWjSJA6RueuK8/llZQdYGlRpUxAEiYWBIPw38YBzB0spY6SwUW5rxcxG8gf+Xzw7oKNLB7lhcGLkCbfux67g4DfGysvf3/vN5nKlQU6WoxudJ+ukAkzcYtZwBqCKTqBIHSRLEH5YgilFbZoJgARAEG42NryMWo6FabNc7iJkT6bD+fnDsN+8ezvtx6+2A0kzalkcxF+oF9renfphJm84Q4SnzMupWphSNJP4lgffb9HS5ZlJgnaZImeh/5R+mB/2eoQ3XXHNdY3U6eoOnxvinA4S63r1/Pee01SBzM9mqFUSXQrzdoG3i3974sfLVFpglbaVAO+0tNjvf8AXDXOZBKah6jM5BGqWMEgfEVWAQO0TgTM8QGqUYW1/AY3sJB8Y9/ps75B5ag5SCBtKOH5fVTBlRtuf4T/AH9cexdkqw90ACBAG5F/7vjuLwduYhrs7esZ5jh51akI1R12Nwb+cUjICmWYMQWHNcxYgmBuJvYWwQtYkkEdJG4n+/0x2usS0lxsFEeNu5sevXHxCN/53z7r/Pt6ytubgNLnMgaVk3nc9xt9Y3xVmK60KYaDzGIntO/YiN+sDtjnEaNYvqkKvwxuApF2Pf06Yt/ZdSxoLDvbVPWSdx0t0MRgsipiyizan/qD9CfX8E4HUIiHD3c61VUYdNmIMkxuADf632GOtxCaaC5hQNWoKwgkkiSB1MRi+ujLUGhwzQFE7rJPewX+vjA7OsgVIa4kiNrLsbspg+k9Bj0WAzGr2+Pb7/OT3pkKdaBCgQWIGoCQL7A9dj0Nh3wMi7zChrSZ797ySQYN7+uGYoU5AYBSl1iYcAiWjfsem+BK7BWEuGEiBvpF+vqJ3674nyIFfybzQbEprtyuI0CIvfUBJgCO8nebdJxQMqDTWzDW66bWJgfSLGSBcEjF3vhpnSWYElj2NiDa8T18+MCZutUFIQ/NMDaOqkbfK+2AVDsvG/t/BCscmcpUyo5pW5BB8fcg7+cEmigCsFYnlkCf3pcmR+722K3nHTW1hBVDMqiILEht+e4nVeOxgdMWHN6QKZhVUHUygBtmIEgXkkAx0HnGspuyd/SDVT2XrAlS6gFmkRbSCY3E3G4taDO+G1MGSxDAKNSvYgkAghQvSxBn93xOMzQrAEGpCqdgCJN9+YWNrgA7eb6nJEOXBnS19LSpk3O/4Tc2OJsi01t9I0HaLcrnkk6yACfiAIWYWF0jZjDT+mDalZbICQSTDAKxBmGAHVQAO9j1wbUyoZPd3AIPwRo2G8CTEWJ7ecIMjmFpuFLs6EkagdKDULtEz8J7yN/GOKK9sDX2Nd5wauYZncnWqVBM0wLA82l7ahyiNPnUQJA36JOJKRU0up1Rcm0yb7kiJtN8adMwCshgq7kk/uiAy6jcECCTaBscI886++EamhYOogkXAEeIx6P+Ny6smgcAVx+8cWIUynI8Ed1FQfBJkiGIiZ5RfcRhxl8oqJDVHsQQBE7CRpIvfz08YWHNBSumdUKDI7wBE7EeOoOGdXODSC4BfVysS2nmYSNI6m1tpjth/VY+oINMCvsG/wBfkT9IsZA1bcwn/D6W4Z5/d6AntPid+3jAy0QziCwUA3BhmblAAC8wGkG5tfBARgJV1BbcNcsYI1HaJPYjfFiuaaxsW5SyzYi5uAR3t3O+PEzag36rva/v2/n5wg1ztPLAhWBZd4tJcSTtY7gGTuJwXTqAMSGnkhZWZG8Hx5OAqoZgdTEgct5BMW1m83FrGJ3G2BTQrcpXnAOkrqA6SJuBPQjyCOxWqM5q94Nw/N5GmzrLtHKD01QeUz3iVsLwNowRXzKIILliYgACeckCBFzPc4A4vw4lGCBpjXvYFYtHUG9+8dcRZnarRCCGA1EMJ0XTmA6mNVj9bYcMPiBdT8XtxXeDdGN6alG1SWJAgEggWmLXvfxt4gxc2CwRhrJ6i/3HofpgPh1KAABoEG24jexjcdtoxOjUKjWwLVDMIFXUduWxja0z88CgOrf+JxjNnv5vyjaOh/P6YlVBtptayn6fLpthdlqbhkLhJ5tShi0BhuDA+fT6DBwzsqTZo23H5/1GLVxgi1/qK7wDiHD6bKykHo0fiEXMGN46HCOjwDUShSGCze0iY1T1Hzm4tjU1qpZoW+m5HrtfbvbqD8irz2ZZGBNM+6AJMWOqLAmbCZt5Ppi7pc7g6B3+nuhXQiitwj3aiWBsDYfvX+cW+uPY7SE3N5i832nqbfPHse6oauYJy12jKvSZyobuTKn4OVjt/uAHzxdlM0FtDAyw1RAcqdJPzOEKcRZkDah8Ll9wZE2t+XW2GPCiz0YYBoFyR168tp9bGZ33x8pnwf8AHv22+seOY2/Z5AMkGO0HySNj9MVVKqxoY3I62mdttjIP0wJSZhzP2ML0An4Z/F3MjcnbHa+dvMgD4jtcD97tYWOPO8Pz83+esKBcRdkYCmg6S0Kb6pN/rvv4wnzdBkI1/EQTfeJP2GH65uCRAkRPexI89+vnvYVcuS76bFhpJa5A0iftAn0xeM+k2Rv39vx5iGW+DFQr1CIV7G+nqNrTvfqPGA8u0Ewe5M973A26YetwpUQFQzuYkxZdUkRBuZ6QTb6rKzgLLLvJgebg7Tf8sO8YsKTjtMCVzBMtLPAcj3k6bypI5hpKybg2BxUKZhbSFYBQSbadLA3gfiBgH6YGrZfTJQFdiQO8SHUd77CJBM98AnNa3EjSGIkRYMCQbdDt9B2xVjxagSp/B/U6wI9o1DrLhStQRqheXYTBnufuO+JnO6tCwWVBcsBeZkmd7m0eTJwBlF1cwJFiqnaFmCR5Y9e0eoOFRFSDqnrMgD+OZ7g2OwbYRAgy4yDUK/Sdo05g33ElZ2FpgCQR+k4Ky4fcPKGDp3Eap1QRIYDeDIAO+A0pkFtVSBEACATquQAOh0zPU/PFiVHA5H0hQYE3klib9Rv/AGcTaWOwhnaM6NX3TIWhQRZiOUj4SCQeWDtYjxscDVqyVSSVprJKtzTO0kmRyGOnZYiSMAFSNLFgy7QTuJmR48W6nBWXrqRzKQNJOoMkd7zYCdr9T4GBCHH75nMa5bNaivugQJgysKLDkX8QibmOhHTAPtFwn9oWNQUqukkAsCZGoEi/Lp20jfsbMqOaqMC6KFXppAkwRYmYuP8A8g4qzvBBmFAYVAwMi9rpNltFweo33MjG9M2jMCNvmfpGXYmGSUrMrGIp016xK6Bynbp0xpvZXgtVadN1VWbSukkiFDMzEXsTBBt4jyir5BVqFYJ0tBsQehmGuPnh9kuLPKqmlRILINKAkGCZtM2J364+h6pcjY/+OiO/y9m+87RVAmPKNFCrEEVdcqYiNzqEi8gmD6CIxB4a0hRPwjoNJHKBcjVfab+mJ/sRMe7G4gspEBiqmJBvIO+0jFVRUUAFzqEgyDuLkf8AInfrHjHyL5GZvMSf2nbdpymiADSCFJnqS0mBbvveOuBQSdQd9DaWDIyw1M/EhIHM4jqP5jBi5xdRXSCpnSx3E9I7TO/8sB5/LtVIlirWYMADstvUX+HscVYKB85/N4BEb5GsjoUJkiZkCVDlok+EtI6Ge+KstlzSohSxaohnUti4VSFO0tK2iemFnDyabsjgCpT0/CDpqJqgMLwBe4/Db1NyVHGYKVLFNLDTMsrSD1tFgRPU4c4bWwU7c/bj2b/lQBxvGq8Zp2fWNMSII0i0kk+b7nFa8Qpo5EAOw5WM6zIEg6hvtyAW7YU8Jyq10J0NTppUbStwCRsxXsDeCSJBw2ocNUr/AJnNOoX0sPigGYiDa0fXBOcOAmyfzj+5u7DaXBHqgAqyx+7YETsbTFvTBqZQExzAARAAE+bCZ9bYDORI0hdahIIhm0336xNyL/pgqm7FmlonpY26iT88GMmtfIa5g6ahIYgyDAjrfrfb6zGO1qSMdL6Ttyk+sGJ9RiqizwQ6xzQPoIv163wQzXg3IAIkCd9x/fXAliN+K7idUprcOmAFTSBADKT8pmwsLR0x7BbOQBpE/MD898ew7Hlz6RQv898yp824QvvMxBlQnM46TEQN7Mb+RGNdTbQukAE9CDYiZ6jvjM8O4qi167EHnNMgiCfhOofUkjyMH1/ahRqRDaLMxggmNvS+LOp6TPmyDahXw/LneIBGLUSw63+JjvG8C0bYX5z4epsf+XcR1kd8DDjyl1II8xvOm8TveYnv1xXW48PeTuPJE9yQOmFYeizqf0+2v2uYXWuYQlyoF/8AlAFpEzG8rY9/GDsrQKHpcST2IBtNvH0PcYzGa4ihqgJOkjYx3ExvFj/9RhnW40hT44YAcpAlr3I6ee31jA9R0WfJXloHn+5qsq3HgcAGVAB5iSZHrP7v8xgSqlNn1ggkiJDdIjUQekSMJl4zpjQSL8waIa42iYkCDvv4wM/EVLAqdAnYHt5Ikk9ZJuflgMf+KyCwx938Hn6QzlEZZnhwCyvgRG9xAP2H0xlvaXh3u3RgCuu0diIWfoRbuMNs3xcsIDQbkTBA2gfoeu3bGf4hxVqgUtC+6aB3mdXzG0db4Z0nS9TicOx23H8fWcSG2msGRCwBBQjlmxgjSCDuItv2wn4/werTpGoDqT8azBH4ZI2NjeNoB6TgxuO64bQsapPKCCDeL9bm++17YCz+bZ6Dq+pmCmHPz5Tzbdeu2Aw9J1COHYito4JZ01COG5NnoLVZQZgxuSAB8zNyfXxgvLZKoQABEapYzpM3Er09fHfC3hXFQKFEhCzCmoJ1RaLADp64JTjjg/D/AONo+Yn674S/S9SSzKNvgP3nNj4ErqGKppsvKolxeU5TMz5FiN9Q8YPyqarKxUBYhl3G5WQdiZ379cJuL5+qxps0j/MUBoExJIEgbAx9BHmL5hnYEv7oopGqSQZhQdI6iQJNh+bW6LKaN19Z3h+yanKyTLrKLPU2kaQR4G0Hvi3jGd9yo1FijyNQ/DAZviG0QQARNiBhVlsvXIBU06gItUFtR2ghgJPyI74X+0Gcf3sVVqLYgimYSIhiAfiI7SIJPrgMHQs2QeIQR+fGcyULEGJBaVJYEDSW+Lfr59MG5Cll2AWqKuoyCUgg/wAIWJuCfp1wBSyzBVIBKgcrdG6zcf8AUYuoOyMrSqkmFJaJtFiel99se+V8tA+6UnCCgJM1ORq0qSXNeiLBRUNuZSAAIgFQZjcdcTzFenSCi5BghmBM36nuSY6b4TZPielAtXUWQ/igiJ3IILMwk9cRz2YavACliH1KVXnYKbA3gGIPqMeE/QO2bz3puyb+RigpE0prpWUlYRgQVb90zPS6k/32wPmKJpUtVUoxJ5bnmsCBI6iCYm8n0wgqjTqBsREhtx6gxN74nmM/qSPdKpH4lJvcbg22n5nDl/xwxUoNrd8bj43f0+UEIeakuI8WqVsx7ukgsodWaAFUqwqajF0cwI86ukBSMzmK2aC6tFQhVZhNhTKyzQTJkLtufW3Hz5p50FpuiKQoXYzuOu82vMXE4NoZ8NxD3isQDTiwv8KSp6TYjte2KvCbCCEQVpNHnf0+MmZLbnvNtkeHhRpLTAuY+K8xtf8AL8yeyidyDFosbEjY7i8X8Yz1HjY0yKnf4otPpAifODqPF1ZjcBx+K2lhbY7SP+8fPt0uYHW49saV7RkM5pZkcQelxzzcmN7THy64lQYNIZTbxt8x17YSVfaH/NVWBUdolhvcRM2v8sF/t1OoE1kBmjodzYqeo6dvXFJ6XINLFSAa43gVC/2kqwp3mAJ6GFmCfQH6jvi+jVBO2lRyx0MxC4DfiahjBDQQI/hsTN/iF9/pfE/8TUG5JT77bHwf5YcOmysNl7TKMvrQpgllBsNo6kkTt2+mPYC/xAaojXSHRRzbCN2Ax7FmLEyqAyH4V+83SfSfNsnU0uwnos/U4g8Go0s2rsqFvF7j0xKoYrONjpU/r/frjnDcvLMrCRP1mD9R69sey7aVi8ePUwELXKlKiSNxqB79j4+eIV0/zCI7f/nF3EMxpKbiFIiIAudr4HWodeog/YdPyxysStmY2MK+kQfZgbTJAnuT9xb8sN8nUcytXmpncEmR/Ep3Ebz2wvqU1Zw+yqdRvexDGOnbtvhtVrSLMgmV+ZFp/dMH6/LCWYsZbiwErsIrpZfUx0jUABHmbL6TYeMdXKc+ix5yskgQLk32ttgrLpoaewU9xtpPrvIxDM5AGpp5tKqRqETEDexAgkqD644pqa5goJ7ZClkNSatJkdR2HxSI28zYiDvhHxXLlVBNpc2NiIXTBv43HfGlpIiOylI0uYMm2nYkXM2Gxj1wr9qqrMlPUdyx3te5++BVaO07LQAB7iMqOQBWkFEFkBuy/uiCwmV+e9o6gUZ7hjChUY6pUMGG6ixtIEeZkyOgwRlMgXpq621UaamwvytJ+wEnv1iMD+8K+8RmgFIEn/4yI+oj0bGHGexhJltQDAeDXooNoRfzgdf7nB9LK6w6MSDAIImelhBvuPMgYW8JpuKSkA/DH3OGeWR9QN4HTeeyi8EsbD+mDdNQ2ivEo87RRVyz0nEtqBEQZYRsIJEi9/lh3woEgrI5gvSRHNM/UfUYA4jxpatRqZ0rTRx72reDBjSgAJEHVzHUesDbB2SFFmCUXNSLsFGok7AKxUNpg9Fg9D2X4ZI820cDvpFxglYFYSCwGkAHltICjawGKq+YFdagcENTXWTedhqsBIsQf+A+R1augcIV0tEGdKqmmIJJNzeREm8eg3CqaCs/ul1vbmnlH3m1rk/ScA2AgwPEQHywDIcOX3SOgV2DaAd5hmKtHQAjmMdLzj2a4Kmgpr1kg6WCFYgEwQT6m3nBXFMicuWRJVG5kIWQsRqBEDr3HWbDftPMq5ADySZOw0iDIHcxafXxhygAXCLEgaZTmOCNpatrDLp1aVElb8ymYiFmCJmNrYpzlKoEBDchusCDpJBQEgiOltpnc4tzudqOSqAhAYWFNxEb+f1w24PlnRFLKBpEwDeJvqHS/r4i+OcMo2E5TqHMy+XYjXTedSqCJ3HNeItENPqvri5tRPxHF3F8uKWZGzlwAUB5l5YkQDYE9oPri2rkKihZpvzDaDuN7Cb7H54FGvtzGKVK1qqZ3PrFZDvZT/8Adf546tSMwqliuoLcbxruB5IxbxOg/vQCpHINwetQX2ntivPZRlzSBlYMQLEEHcjY/TFPYRDld6PeahchRgQgEj4qZIZd9zN+3nA1AvSZqRYNoWQY6TAHptGD8hUa3vKTiAR8LEMItcxpgdT42x6t7t8wqsSrQfeabqFPwhrfEDDADzMDdChr0mczIN4NVMVKRmTqiwgDka22+2Ca1S2/UfnizO8GXQre9upDKWUBTuNMgkq/gjAgyzsAdLEHYhTHUTt3xSYKqApsw/LXi5JIlt7cwHa5i+I08wdRG8ExJ3AnA37JVP8A6Z/8G/lgVTVGsBWKgwbH8MSD1F99unjHE7TgACTdzQ5Om7WGib2k2je4EY9hflOLsSDq923QmCjwIgiNU3mRblEgY9hJ1D0har4lGY4j7nOZlzBOimoGgHUSoO08u1zOBMnWVnIYxqJBIAnm5vpMfSO2IcYp1Hqe8CAl97wBAC9+2A8vVBW4gix+Ux87x8sdY4hjEpxagd+Y447mjSZSjQNLLa1wBfxIYfMHucNOHJma1FXAUSo+IAT0J+EnzOF3BM1oqFqg1gKACQCQZ3Eme4kHtgnieYR6tNghIBOuSbytpuYhr4DIfNQi1ykoARvFxBFaotQDWmnfteSJiRMdOo74IzPAh7upVp8qxNRdgrSNLKYj1G9uuBOM1UWtTdUKgWMSQZ3HcW/IYbcG4rTdiC5YINgOrW+AzMxB+eNBHEfb4yuVdx3/AInqtZHylNEYmAsADnmdtUwBfbT0JwsqZFwoqUwzsT8CpUIFo326AG/rN8NFKN/qMIE8lOAAeoJAg3scdysUyrLBA2UsSF+sfS2A2HEWW2IuA8T4XU98rmykKTOsTEjUaaszCVgbC4FpJJR8WpORl9S7sCOVhEl5TmABIgG3f5424445MDQvzb9CcIPafirM+WJCylYHrfxc7YwOzbGvnEe2Wez/AA13ygUU6ZFWml5IPKAATzgghwTYEYnU9lqwAn3S6QSxuTuxMEkkjmi+8LOLvZrizplqawCFkCVP7xO+3/WGJ4tVIMItwRZW9O+FkODxND1tA/Yf3pyVPTVChda6TTmOcnefO2J8Z4q4c0GZXkSdVNQtxaDcz2PQ9cR4JUOWoikBOkkgsD1MxYfrgzM8UcowNMRp3Ct9ZiMagYtczUo5EwWd4XrEL8TXt1M9QNzYifJ84f8AsnROWo+7LajUuQLhNJI0hlbmtuNhf5ANmpAUyB1AmD9IB6TMzgvhua94KqGaZ02IHpMaYsQIgbyeu7m1u/E0MqYtOrmG5ihs5/EfsLgH5z98U8JpCmxJPnzGxMT06+Decdy1UikS0SpHm/wn6jSZGOVWMzO0/lHb9YOGsLxaT84vIvh5to9zGd1q1MwysApBYg3NhKkGNt5tbbCDNZT3c6VKhDqUdRpMifP64vpV3A1SCGE0dQLaSFQFIFgwKkyRBB9cWcazTPQXdyVAUwJa/MIHaIgbdLRheMafK0cimwV4uaDPVqgoGq1clNGojSgUgjbVFp2nHz3h3HGqipqAAIQNpMg72iLAHpJtGNRQ4wadFaTkEBdOnSpJtEb2HS9+wxnaWSFMGJMsGv0iBE9bz5743DY5/aAyMG24luRz1Kg2o6R/xM9Z2E32nfeMX8N9uOflRrQA2tg7LsSFCkMVFwpuR1tgWpR5R1CmJja9/kcJqXs/V98s6kpMeWqv4YNjIMqRbtuOhw/y1vF5dY/TNX7TVdVTWtV6gOUZgWjpXS0AWEif+Ixz2rpn/FMnqqM06eYxI/zTEQABFunfAjezLoWQ1WqQGUG8lamkmQSd2+9+uBvajOl6tOo9Qh0XkhbSjagpPRiSNxsD3GEouo+XiYfKLaOeN8QapVrZdqxcIVUja+k7x3BgxaZ2vCsUQgIpRN40gR8rX+kWwl4FUqNm/eVRdw0z1JH9PONQ6xYKI8bn5/rhtECgZRicMt1vMmuZfVqdixmInSbHpaAdoMY+jeyOZTMU4p1Kqsphl95FzcsIEXMn/rGJ4jRLnUQZG82kdxqsSN4BkyemxPB8yUAekzHTJKhzpAub6xCkwxBBg9weU0aBkWQO7I1Ez6YvDjP+rV//AKf0wuz1F6bHQZDCZYy0zp3IuIA62tbCatxl0EvVqLO3MegnbtHfuO4m7Le0aVB/mSFH/uNLEbTA2BxAxoessVDdwfiHBpJaNLfW0nt0+mO4aO1Oox0MCwgQTAJImJOxCgyL45hH+ww2jdKd4q4pndSXVRfpuZtjPvnBJATzfTfztv8AfDnPZGoqAsIAg7j5WGETJe1pup/vx07RijtYk4yMuxjLhbzUJtyiYNw0dO8RJjrEYdpxBgPhpx4Xb6sBjN5XMNTYET6r/cR4xoKPDxVAZXQWlgNh8pt6XjA5MYO84ZGJ3iP2qqe9pgwBoMyABvb+/XGbymbakxiR0sYJvPTcWB+WN/neAH3ZJbVY2jcdR+ePnubosjFexMTseo+o7dQcYpB2nr9IRpKtNNwfjCgEAISwuGUQY2YjafIP5CGqcSbdRRX0VQe9gb/388YTLORDAxB/7HnDfJ57SQskAmwMbnp4htrxBONKiOz4FyDbZpqU4y34nYk+KYHylJxVVr0qjA1g9TSSVVnBUGI2AUbeu+GWR4ZTgMDUhgDuv6rOD04ZRtyC3cGfzxGcuK/KDPF0ODvFGW48KYCIqBRsFJgSZP3kzhzlfaOmdw8/7Z+4OLxll7D6D9RjmxgW9MA+XGTssIKe5hWXza1BIkeojAfH2Iy9Uj9w9cXh5/DOAeNH/IqyI/y2232wSVqBqYRtPnNVeQHqGj6/1/PEGrMpVlMdiNx/SemLBcVB4B+/9cC7gj1+/wDXHq9xclPE0FGupMERyoQQPiBBAYeFIZI3EAYlmK42Wdr/AN9sLOC5gGxuVFjfYlSQPnf54YaRB6D0/v0wWRaFzdeqh7BCOGVtSvRqMRTYcpm6HS3Mh6GcD1uH1aCCkzalZVGo7NEc69jIB8bYi6HoL2MeMO+G5palA0qlwDbuARuOvKbT0BxgGoWYa5TjNCCZfNGkJQUy2+qCzz1Mt19MD5zPtUYlzLADxtPTD5eBUQshXINw0mSDfoYPrfGeziBarAbA6R8pGErRaxHizuZTqiCD/ckYYcPzFTTURIuhN9rESI3vcEfzMr1WZEf2en54nlswyMsSGkAHf6gXOHUCsPgyebyxqsVK+6YiKnmRMjzbpbCyt7Kz8L6jNwyzO5JgDfDXPcfpe90EhoMAbBbmU1Tqa5O0gQBBk4ccMbJugZlEkx8Z9b/9bDGf/Nd5NkbxW2EyOX9nhTdWZo0mYhgT5v0w4e4OkgMep6Hr+pxpj7N0INmjtq/KAMZnN8jurmwe5j5A/OJOMDqdhG4lobwf9sJcahawdGJKMF3sbTO0ecVvwuiZ0tVpgkyogyAJ0hhF4tcHDGvSBTWutksGMKY6AmG77bb77jA2Uy706iv/AJRWSZdlghiuyzq2Fus4y74Mc+k/qEFz/Da1QhwupWGpVkGAb2726+MCDKMpOoENO0m0bkd2/L5Y1JzhVSAoKgj3ZEEEfvSOu1rbi+I1aWtZ1EH/AJKZ3IYESO4MfniYZCOeJ2nvEWWzpSGWx1WPjSR19T9MexLP0dIM3ZTc+vS4E2MzvY49hwYVAyYjfM2Gap6qbLY2PX54xVUX6X6d8bPiSf5TwwXkbmIsLbkmMfN6HFo5TzrG4N/T69cS9Ox0G52XGX3Ec0yB3PzxPKVilQAtpBkFpgLqBj0At8sD5fM1GtTpuT3K/wAv54WccpPTrpTJ1VKiqTYnTqMBRe5jr5xUG4Fxfg6Rb7T6DXz8UQxi6jyLjuOmMFxKkwqOyyogQehiGF+9sM3ovnswKdJjToURIYdOmoQbk9PA6TjSN7NXGhrWMNvYRuLRhJdcfPJlGPJpbbifOyP8wQLPa179O/frh3l8jQosv7S4Ck3F7iRIAF/tjX5f2YVW1MVk9h+pxnPbXh4bN5UKBFgQDvz2A/vrgB1Cs2ntGZsxZfLtN7R2AAGmIHjHRSXu3/lj2si+kD0BGBs/njTpu8XVSd+wnHniriBczXtH7UlXakgUaYBN5nsLYXZLjRK8zFG/CwE3v8XWCYFr4zaOSTUEs12J9SZ+pt1wVkHBEsYaxBIlY3mLXnrcCPAxcVWqmByOJu+D8bcnTUBUiJv+8bGeqnpaRhvnQXpOoF2Ur1PSPTGJQ+8TWp1PQZYc21BiQacH8MdDOx740uW4slNOdtQYkoBJOnoBbaO+ElTsBzNYgzGVeHVaTy6FQwjoRJgdDgWjlGJsrNYggAnt28jGi4zxRqwZQNNNhBBC6jveYMWPfpjIezuaqqtbL+8IUtJE79G8gGAbEbnvj0wGIGrmSso4EZcNQq7gEA/CQwNoNwRuDMfTDFMwSRaRc2IO3S8H/vF/A+E1ApimNJMk6Y+5Et6evfEOIZmll6i06pKll5TpMGSJuBE4PxAWCn6QfCNWDIPmb6dIWdj8R6xMiPz3xbw9SrhmQGYmdz4HcH93Y2w7ynA10yWQzebnz6YYUMqFFoJ7lb/riL/YKDaP8FSd4g4yM9KNRYKlNY0gjm6nUCIgAQAJO/oFVatqLE79fW5ONqwMRuPA779sYD2i4mmWrtRKvdVYEAHcEHtscb0+XXYPMNgqC+0LLQ/pY/WfywPX4lofRse/aQJn5fb545W4jT1ahUQggH4h9d5HS2F2U4S+ZWoysFIeDIJmRqBn5m+1vOG5BYo8RyNXEZ5OrSzDutRBKqRHLeTcjpPnxgrLZClTUIjneGDC4l4Akbwwi879MJcpw8UyWqPsDBUkEWuSCJvJG/X5Ypr56mj6gxue0hgZuR5j6weuFcmgTUqXfdpv/ZXixcGkx1aRY77SIPcRBB84A428Zk9JA/8AyP5YVeymYKVxUblQq03E/Fy2mTYz6YZe0xjMK02IX5g6hP2BxqbPUmYC7lmTzkAnaRcjp8tiMUZjinvKq5cKjF45kVdS9SZ02hRJ/TA4MdN/7/MYS1Kr5WqGU+QSfindW/I/I4aEvicnJ237Ta5jJqoQU+aBs1TmESReIA7iNgMC57LQUM6ZEkdQd9MD54L9nKzOvvqtIam+BSLBdtm7wL9ji9OGsHYyW1megAEyFA6W3wrJjerWKxZtJ0tFiIBXRoB0gtpcnTLAidt8ew8oZEK0voj+JoUW8wT9cewvwxQ1c++ZkygmZX29z7MaWVQy9QyQO34QegEy3/GcMfZrgAyi8t6jfG4G/wDCJ2H5m/oio6aWdapWAJYsQ5OwafpG0HbpjaUHDCQq99R+u/8Ae+F5bCBRxNUCyxllap8vzx8747QGZ4m6BgAibnYaUFvqTPocajO+0JBhVA9evT+74yWYybay6nmJLGYi5nfB4MRQkmDlcEACOeAZ4ZV3R4YNGlqd5npqG1+h/wC9xQctaDHk7/fGEyuTdlBIS/8AEo/Nvyw3yvBauxYIP90/kcdmQVdzVYntNFWzyLI1KD21LP3OM3xvg9WrXWtTGoKBplhaLkCd5N9+vTDjJcApJZgGPWQD8ha3phrl8miCFUAdhbEdhT5TCv1i/g+eqOIq0mQgXLL18d+u2FvtznguWMvpkiO+0n5W+2H+czqU1LMYA7C/oB1P92x8y9quIHM1FdbBR/pv+KCTuNptb88NxYy7WeIsuBIcO4Q4p63BFRyHB66SpKAxAFp6bsMMeH8HBAPKKZJ33PgCLd5wVwnNq9P3ikkk8wJ5gV3QnuOh7QcMEF7DlIkXIFvQ2OGumo+biGCKFSuhl6VNWUHTNiTbfoAAN9tjM+cdrZmgBAQ1WHXUQFuSBIu0dcBZjiVOhS0gCWIUQfhuA7TJj4hPidr4LpcEqmOSAe8dcU40xim4inLA0Ih4hUYTpUEk7dB6f94X8JyVQZlazHTDAmNo2NgO1sajiHDvdkAsjf7bkeoOGuS4WgRahSRAMsZA6m0Rh+TJsD2i0G8s/wAUL2poz+TZR6k4Re13C/fZVy66Xpc6QZnow9Iv8gcMn49SUmFLekAfK+FPG/auQUpUtJIjWSTp32AET64nRCGsCo8stVDfYTinvMqga7U+Q23HxKb/AMJ+xxohmP4QcfOvZZxQqliSqlYIA35puLbH13xtW9pKcQutj4H88Jy4G1WoucGWt4wesYsPqDgLiHD0roVqqplSoOkFlkRKkgweuKKdeu1/dgA7Atf8/wBMH0naLiPH9cICOnFX7I21Inyv2q9mf2Sqp/1KbidcAGQeZY21AQexnpGNrkvZ+lSpo+XqPpYq0sVg2tsJE+D2wd7Q5L9ooNT5Z3UnoRtebSJE+cJvYHilmy9Vp/8AbDdo5kn7geuL9TMlnmThFRtp7P5A1FIsyyAQSSwkgrEyIjoYuLdcJavA1WqTEyLSRC3u3bYffGtzOQalUeWlCDAgSbSNR7r5InfGYzdUVQRdQCR3NovHaZvvKxAnGUTxK1cKDZiXhdX3gqSxAViad/BIG0AAb7fEMaKtnQVAeJH7twbdDMfIRsbd87/hbUxaQZkwYiekdyMMchwx9IJPLTLPENfZZQGA3NA/5dpxrpvc3HmAhmazKrTFSdIMFTfePhHmx37nBdPMUXjXUVifhVomSIFomZ+ffHMpmKKpTorplUdqjK5i8yg1abgn8E95EYX0cvyg1ACxNRYDNKFG0OOZiAxmdXYgzfBso/SYt8x2ZOD9JrOG+0NNSaTlUK8qz8LCwWL7xFuxGI+0PHzRVPdumpj4aB+8ZtvaOs+MZUtBVGAMtrLDZdNl+QMD0X5YEr0jUYm4UTLKskH+KSBteJnrh2xqIRRqsxsKrVjqqg5hp5bDSouICxbvsJ3vjmBKNISoXUdNmMC8yUeCT2IIteLd/YSQD3nrKNtlh9FtJtAJ6xBOCaOVq1PhDn6x6XMY2WX4XREFYnzM/cWwYlKNhI9cS5c9cCeOFHeZjL+zAZRq1K3WGB/SB6YNoezVMfEC3qf5HD2f4MQqKI2jEbZmPeMoekUP7O0AJ0kDrJMfnhfluIUlqFE5aYHLcw5mJmfgmR5IOBfbPjLIy0lsunmHVidgfH88Y2tnS1QEGLgQNrKxAHgAR9cMIZl3MIECfQWqkNyzUE3EwwttFwZ8QcX5vjEUTUpqGIHwMSAD+EGL3++0icZWtx4My1ARqJ5h66on0OoemnBeU40aitcB4kTs3/xnuCCDfY4mbFop4zY7TEcZ4tUr1g9edTEAbrpXflAEgdf+R645k+IFoVmk6dQ9PPm48EHpfDz2vzgbLqwXW6nlsDCskx3BMqY8HtjJ5KRU02lU0nxApiT9/pj08b60sionwiN7mgp1jTbUjFGI3EEN2DKRpb13HQ41HARUIlqjkHfUi0wImdIBJboOmx3m2Uy9YF6erYEH7zjTZHMayHgmJkAb2so8kdsVaV02eIghr2lHFKRr56ll6chVSWgCwqTrZo/gUfNgOuPo9BRFoHznYRjM+yNOvoZ69MI9RgxKkSeUC/WBFgbj740zUGIt+d/yxBma38scL0gMYo42aOlgf9QixiT42/njLuWgqPhJmBIHzGxxrM/wdKjDXynpBIP9cQy/s7RUydTjsSSPtirDnRFqzcU6Em5lFHf88dfKq25Ve+oN+gjG0/wyl+GmkdZ3/XFDcFpE/AR6TH2OD/2FJ3EwY5nMvwZD+NT/ALYH2OD6PBaSxqBb5/orDHOMcHRFJXVYTcj/ALnEcnxZSsEhSLG8A9tz9cCSStqYwVdERpTRIheXzefzOPPnVSxemT53+ZxluJcTDHSkhetvi+0wML9M7YBcVbmYzi6EY+0vGarlqasChiGU38g/lbviHszwfLU2WpNRmQXuqqWNoC/GRzbkgWk7xgbXAuB9sczHEUoBdQ52g2HwiOWSLCex3+WGjiiIBsnaOeJ8TB1Eqx1TJ/CBaOYwLCBvNsAUKy1GGptAOzuJUtETqUxaepG2Bst+x1RrpmoK7DUWjSwvDSGLCooJi0ACIjF+Vr0qbF6qa6RUq4Egg3kOl9SlexkXMGMAchqX4ekQ4y7A3ND/AIHTKaWAYt8MHczOumSTbuJIPmBhZx3JMmWrUS3IVNVQLHlDNUA25dSqR21GcG5N1opAYtRZfeUSCWKAQaigxfUIYHuCu8TVxBveVaQ2JapSvfl90QZHfUwPrGFgyOqNzJ+xbN74KiqFbebhgDr03NhabdQJnFWVzbU6dcVUmq9YlZ3UyVqSOxGkfKe2IezaumdBgCJAB6DSNQAmxnVM6bD5HT53hChhV01nYtJJIIMSY5VO589t4Aw5sgDSjQMosfGW8A4ISuus2kMJ0fii252C9l898E8Y4/RSg9FQoQgzeBfcyDc99ycDcQzwem4A92wQ2O8ABlI7xttY4w+YolyxLG17mQem/k2nAKus2ZrBUoHier8Sb3o92zKIjlME9b/1x7HMlwKs7E2X8Q1XJsAY0g35gfQ47isChOORe5PwM+50asi4E9f7OJo87EfpgOm6R8BHaJOJPXMWEW3x4xO0mqEsL3t9MBZ/PLRRmMctz4/v9R3xl+Me0WYSoVVWABidJbVIkERYD+V4wuzXEa9VG96JUgyArSOoJgFRETuDbzihOnBpm45hAQX2l4ilWprWTYdIuCdrnpA9RhDkcv7yqIDQx6DteQe4j0vfDCsilWJBkHbpuNjvftinhdQqulWKtYC241EiPHcYWPMGqNCAw/PcHVVIphwWI5XExFzsAYmTYeMcy3DbrB3jobRYXFyTMfyxfSqVC2upBZbKBAHkxEE/PvjtZ3YPB92ROkzMH8JJiJ6TB0z4wAxlgNXEOtoB7a1VpSNAKCoDq0iHZVIQXMiInYDlYAnfGWyuXMsxAGreBE3Jv8yfoO2G1SmWy9V6gZo0PEg6ucr7w3MMCwE9Bq6YEpvInYdL3++KhjUbJxFFp16sWG+w8Y2vACECg72Bnuw/OI+uMpkMugYVKh0qNh1Yi/0nBmezcGnTWdTvrIG8KNQ+ZII+UYoA8sBW81z6Pl6ogHSs9bH7Xw1oZo+I7W/nj5gvF3KDRqWoCSTMK4J3E2kWMGJE42PB8ytRA0zeGt4vfYjziHJjre5RkQbmaQFY+GMQamI2Pyk4Hp0RuC31EfYY6KN9z87/AH/pgCh7yadYHpqHnROJpA7N37/pgbMtp2k+n8owup+0CzpD83Y/oMMRT2jAhYbS72kpTTlYCi5U2J2AI9L7xjIV2gwD9IOGvH8/VLfETTgEaRbyDbfChQWEqpjqYJA+mL8KgJJmVi1AGU1AOrH6D+WLcvki/wAIJ79vnsME1cgoVWFRRILXiY69ZmLxvtgyjm6Kllas1RGshG99SkKIMnY6jpC6hE2lRc9o5cZJ3EW18gKVNna8EcqyTefiIECwO/8A1kOIZuQKjABmiQSSGAJU6ZNiSDfttGCuLZ16hRf/AEzzMANQBA+KBuQSQJtcbXw4f2fQ0aY1SApYVFGrQd3Qd+WC3nbYwd2N56K4FwMVaiTx94go1m0SnKQyuGuGHK51WsuoEA9wsm2H3CfbFK1I0qoVXLkNpURUvytEwDG/fSO90zUA+qjRksbF55byQojctcCSb7YpqezZRNDsiuOZoIfpqgwQA20g7SJvbGFVPMTvie8hv09JrMrkQGWnS1e7YyU1GAZB5QbgbkjvGGdLOL71nflFIEkful1PL/uhadvXGc4DQ/Z1LIx5Q1ViNlCoSwgWvtviipmmOVq1L62zCsZj8VN2k9LG49fGEumx3i8jBjrUbS3jXHGetyhBqHwlZKi13Nrkfh9J8imoSt9Im8bW6biL9+wOAMtT5S+5Jk9zE6ifJcgfLHaFcs3Md41GI9BboP0OMrSLWYrkGjGK5xhTKhhDDTMDaQWjtsTYYpooWdaZH8TDsACY+gP2xBedmItTWSf0H6/bEsrxD3bEj/Vew7ieUHwQLDycGp78/eA5vvX2mg4IYrUg27mqzD1sB8jT++PYpoZuM2Cq6jTHuwokzpUqSPVpPzx7GnGjbkNEFmB5E+g0XHiN4/6t+WK85nERSzcoAvcgdz6nphNluJggA6h0B3A+4MeMZL2v4q7uFJITSDANpEhtu2IANWxjW23ElX9oTma5p6jTDEBbnRNwVqRcza4BgjzIq4lxLQNNKrUqGwJBNyNxzEwkzywDa+Mv+3m2ldIUySDEaSDaO5i+LszmahE2VT1G99x+k49HHkAGiYoJ3jb9qZtOqdOq/i9xP1H63w4WiCsiABvPTr323x8/p551ex/yyVB8TyoQPG39jDmjmnhhIlFmDfttb579BhbKoFrtCW73j+pxoRLjlEgMN2juD+c98LTxX30FdSUyNmgFu0gTaRq67A9cKM7xElYA/BB6G4MtM76jJ9fGPZHPIyowmSPhHdQBEmwFsLygY1GmcWc7Gar/AA0JQDM6QaDqQGh9mUQOsk/KMIaHB6gEofefMBl9VJA+Y7YEzObq8zBiuhgCo2hrKT3va/eemJJxB3/CBUWCY+Fh19MdjLKN+IWJFbYwh6TKQaqlR9iBeFI3v2xHhwarm6b9dYcnfSAZP5x88SFaGZoJouzawYLIT8UbA6fiBF4tieQU0lL2LBwAfADT9bHFQe9jMyY9BtZr+K8BFRdVMRUF42B772n+L698P+A5ArSVXEWEx6ef0EYCyeflQSJt8++DDxNdyHHobfSceUc3/WPINRzTpRsfrvjjVGE9h5wspcYT95vmBj1XjadQY9P644Za3ESUJgfG+MPRhjJU+QAD0k7AH9POENf2lFSRUSYIIEzHUbWn0OHuezlKspUpqHSbR5t1xnKXAOb41VbbBiTYXIJgH0Jw5cy8mUJt2l9Lj5/Co7c0Df628YVcZzmZeVWmSG0kFVImAymSQJF1sL2840uQytKldYLR8TAyO5AFh8sWVeKWMKSB2MdPy2xq5fNxD8ZgbExlLM5xlA929h+4fwEgGINmsfli3gYZsxTVwd21AC6GJYgafiMAKADAvPXGlqZxnVjVsiDX7sG7bDmbqCf7tjN8SpO1QVZ52GozbY/CCplRpt2284oV9W0xeqYWG7/SF8V4YuXNRTLIAC2oX0vJIJBhyGUjRAFxvtige0ozFIUCy5ZQNS9ydVgWge7hWInaDHUyLxHjuZqVEZwWFMEBWYEEwQJO5g3273vhZw/L6X1sNTxA7D5bT5jBlqG87xMZx+fdvfDsvlI2QrTJJAYkswIAuBBAkT0JBG0YZcOyMsANKrPwgAJvMGd73+uBqdYsRJNzfthzls0JChdIpqznu0CRJ9SLbCOu+M1EyTK5fngbCd4xTIy9VQ3x1qVEtYTcPU22gACPlhKUK0XpbhvdMD/t1UjPfnaPl64O41VZcrlVEEvmNZnqAt/F52wB+3f5QYqf9MWB6mu5An0n6YI7rQmWVWjxcDrK6NAE7AQLEDb73x2nl5GhGvEsw6bWB7RaepPXBFXOtUABhVj4bn5T1+2AK9RkPL13PU/ywutZ32Myyo24h3Es4tMBEEKCDBgkmZv4np3xVw0hWqViQagU+7B21EEBv+Ik/QYCpUQ5k/ENh08D18mN8H08nqbQwgddpE3t9Pv4wQZexowaYHcXCeB1hTDuCJ+FSSNybn6KR88exw5PQ8U1sJkmJ1Em3yW1rb7Tf2Har31TCtc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0" name="AutoShape 6" descr="data:image/jpeg;base64,/9j/4AAQSkZJRgABAQAAAQABAAD/2wCEAAkGBhQSERUUExQWFBUWGBwZGBgYGRsfGRgiHBgYGBgYGxwcHicfHBojGh0cHy8gJCcqLCwsGB8xNTAqNSYrLCkBCQoKDgwOGg8PGiwkHyUvLCwpLCwsLCwvLDIsLCwsLCwsLCwsLCwsLCwsLCwsLiwsLCwsLCwsLCwsLCksLCwsLP/AABEIAL8BBwMBIgACEQEDEQH/xAAbAAACAwEBAQAAAAAAAAAAAAAEBQIDBgEAB//EAD4QAAIBAgQFAQYDBgYBBQEAAAECEQMhAAQSMQUiQVFhcQYTMoGRoUKxwRRSYtHh8BUjM3KC8ZJDU2OispP/xAAaAQADAQEBAQAAAAAAAAAAAAACAwQBAAUG/8QAMREAAgIBAwIDBwQCAwEAAAAAAQIAEQMSITEEQRMiUWFxgZGhsfAywdHhBRQjQkMz/9oADAMBAAIRAxEAPwDb0veFjJv8IMiVGw1QPN+/WMd4gjNS0CHYAAQQIO5J/iBm3nEcmW0ks5QsTpuNRLLAa1wJvBm+OHKFKcapc9wdEgTJi8kX/nGPjRkCMGY7givz0nosNq7QThlIKvOhEwpZib3lI1fxRI6wPTE0FGq5Jc1IIkVNo2AAgSPXsLYJIkoWJOkbfha1ztGoG48HA1SkkAUolrgSdwfitJ5d9xHzw09UWZmBOojtwPXc9qHMWEAodouziCS+YJ1QdNMAbbAnawN9xMiZuAnp1GsD1ax9RA++HnEKQeoanK8jwCIF9U/h3+RHoPU8rTIIurKQQ1KSRC6jAMgjpAG8Y9ZOpGHGNW5PYdvZ6/vEFNR2l1N0BHvlGorMkCxDE9D1N7d/JxN3UH3aKQTzi5tqG3MQQLeuBMxlWiCqkqwgm0j4rFt520i1x3jEK/ORUGyEWa8E9gZNnJN7W+WPBJbLYLbenYR3HEJzmUIZQakUyQNJP7o7iAeUeLmcU1s7oD+7RUGqCQI1THLDEkbjbvBvGO5ltVLWRLJIkWAJsG2IBgE9Pthf70EK0uRfl1QCQYK6Yj+LfrthmNiygHiCfUQ48W94UuUggcsCQOkkQBPScF5HidPQNAEl9IsxUsbgTvtHf7DCAZdGJ0vAgg32aWaTPToY/dHexXDswEp6aeqVWS3bSLk6ibdOnwiNsA+MJ7YSsTzHdVtVL3dIqxI0yT35WJ2JIUHqDb6VVAqQgJiGNzYE3LlidW1/GBclnFp0eV46mSAwBXdBcEatgYP1xbnOD+951kAwTqHRQIZek+vf0xINStXxJ9v5xGbThdgwYKYXvbf4jzfEduYm/TYYX5jLiS1Wox1EEAAWWwALGRIEbSN9zMGPnA1kVqkAkMSSpnmNyIkLJgHoRuMebg4ddIUlgSYU2JKyy7wDOx2scXdNlbGfMaut+9e7necNyCJnM1WmCDNyJ2kdDi3KORfccvUD96++Cq/AH5NIA3kOyg6is6f90CYOB/2cqzKSsjSfiWPxbXg9Nse/gzIxoGbmW1JluvU4HS/YyYibHsMEUeLVKdgFGoiGI7IbT6j1v5xHJUKZcBqgXmkRcmSeoMDpvbfDcUdKoVKsF/eFwOYSgiAZJ2P2wjqeqxhSjC/YdvrVHeIXHweJYER496gBjUSswJEm8xtG3y8kUKhpQlM02Bjfck3uB0/D88Uq6PqB67OTIUi5AsANtugxCo4IVdMOFBVlNusAjpeT2x84cpZirE1zR7en3lIG0ZV3BAFUwRJIglSJ1XNvSBivK0Ap/wAxrkwoBgAMQNIMSbQCO6+bC0KjFgbSpjpKnSJEdQBceMWUz73VoWHEhtXxqWmGJiIJANrXPUYxMjbqfjVd/ht6k/aAVreGU6/u5TRIgCNQ0wWjSJA6RueuK8/llZQdYGlRpUxAEiYWBIPw38YBzB0spY6SwUW5rxcxG8gf+Xzw7oKNLB7lhcGLkCbfux67g4DfGysvf3/vN5nKlQU6WoxudJ+ukAkzcYtZwBqCKTqBIHSRLEH5YgilFbZoJgARAEG42NryMWo6FabNc7iJkT6bD+fnDsN+8ezvtx6+2A0kzalkcxF+oF9renfphJm84Q4SnzMupWphSNJP4lgffb9HS5ZlJgnaZImeh/5R+mB/2eoQ3XXHNdY3U6eoOnxvinA4S63r1/Pee01SBzM9mqFUSXQrzdoG3i3974sfLVFpglbaVAO+0tNjvf8AXDXOZBKah6jM5BGqWMEgfEVWAQO0TgTM8QGqUYW1/AY3sJB8Y9/ps75B5ag5SCBtKOH5fVTBlRtuf4T/AH9cexdkqw90ACBAG5F/7vjuLwduYhrs7esZ5jh51akI1R12Nwb+cUjICmWYMQWHNcxYgmBuJvYWwQtYkkEdJG4n+/0x2usS0lxsFEeNu5sevXHxCN/53z7r/Pt6ytubgNLnMgaVk3nc9xt9Y3xVmK60KYaDzGIntO/YiN+sDtjnEaNYvqkKvwxuApF2Pf06Yt/ZdSxoLDvbVPWSdx0t0MRgsipiyizan/qD9CfX8E4HUIiHD3c61VUYdNmIMkxuADf632GOtxCaaC5hQNWoKwgkkiSB1MRi+ujLUGhwzQFE7rJPewX+vjA7OsgVIa4kiNrLsbspg+k9Bj0WAzGr2+Pb7/OT3pkKdaBCgQWIGoCQL7A9dj0Nh3wMi7zChrSZ797ySQYN7+uGYoU5AYBSl1iYcAiWjfsem+BK7BWEuGEiBvpF+vqJ3674nyIFfybzQbEprtyuI0CIvfUBJgCO8nebdJxQMqDTWzDW66bWJgfSLGSBcEjF3vhpnSWYElj2NiDa8T18+MCZutUFIQ/NMDaOqkbfK+2AVDsvG/t/BCscmcpUyo5pW5BB8fcg7+cEmigCsFYnlkCf3pcmR+722K3nHTW1hBVDMqiILEht+e4nVeOxgdMWHN6QKZhVUHUygBtmIEgXkkAx0HnGspuyd/SDVT2XrAlS6gFmkRbSCY3E3G4taDO+G1MGSxDAKNSvYgkAghQvSxBn93xOMzQrAEGpCqdgCJN9+YWNrgA7eb6nJEOXBnS19LSpk3O/4Tc2OJsi01t9I0HaLcrnkk6yACfiAIWYWF0jZjDT+mDalZbICQSTDAKxBmGAHVQAO9j1wbUyoZPd3AIPwRo2G8CTEWJ7ecIMjmFpuFLs6EkagdKDULtEz8J7yN/GOKK9sDX2Nd5wauYZncnWqVBM0wLA82l7ahyiNPnUQJA36JOJKRU0up1Rcm0yb7kiJtN8adMwCshgq7kk/uiAy6jcECCTaBscI886++EamhYOogkXAEeIx6P+Ny6smgcAVx+8cWIUynI8Ed1FQfBJkiGIiZ5RfcRhxl8oqJDVHsQQBE7CRpIvfz08YWHNBSumdUKDI7wBE7EeOoOGdXODSC4BfVysS2nmYSNI6m1tpjth/VY+oINMCvsG/wBfkT9IsZA1bcwn/D6W4Z5/d6AntPid+3jAy0QziCwUA3BhmblAAC8wGkG5tfBARgJV1BbcNcsYI1HaJPYjfFiuaaxsW5SyzYi5uAR3t3O+PEzag36rva/v2/n5wg1ztPLAhWBZd4tJcSTtY7gGTuJwXTqAMSGnkhZWZG8Hx5OAqoZgdTEgct5BMW1m83FrGJ3G2BTQrcpXnAOkrqA6SJuBPQjyCOxWqM5q94Nw/N5GmzrLtHKD01QeUz3iVsLwNowRXzKIILliYgACeckCBFzPc4A4vw4lGCBpjXvYFYtHUG9+8dcRZnarRCCGA1EMJ0XTmA6mNVj9bYcMPiBdT8XtxXeDdGN6alG1SWJAgEggWmLXvfxt4gxc2CwRhrJ6i/3HofpgPh1KAABoEG24jexjcdtoxOjUKjWwLVDMIFXUduWxja0z88CgOrf+JxjNnv5vyjaOh/P6YlVBtptayn6fLpthdlqbhkLhJ5tShi0BhuDA+fT6DBwzsqTZo23H5/1GLVxgi1/qK7wDiHD6bKykHo0fiEXMGN46HCOjwDUShSGCze0iY1T1Hzm4tjU1qpZoW+m5HrtfbvbqD8irz2ZZGBNM+6AJMWOqLAmbCZt5Ppi7pc7g6B3+nuhXQiitwj3aiWBsDYfvX+cW+uPY7SE3N5i832nqbfPHse6oauYJy12jKvSZyobuTKn4OVjt/uAHzxdlM0FtDAyw1RAcqdJPzOEKcRZkDah8Ll9wZE2t+XW2GPCiz0YYBoFyR168tp9bGZ33x8pnwf8AHv22+seOY2/Z5AMkGO0HySNj9MVVKqxoY3I62mdttjIP0wJSZhzP2ML0An4Z/F3MjcnbHa+dvMgD4jtcD97tYWOPO8Pz83+esKBcRdkYCmg6S0Kb6pN/rvv4wnzdBkI1/EQTfeJP2GH65uCRAkRPexI89+vnvYVcuS76bFhpJa5A0iftAn0xeM+k2Rv39vx5iGW+DFQr1CIV7G+nqNrTvfqPGA8u0Ewe5M973A26YetwpUQFQzuYkxZdUkRBuZ6QTb6rKzgLLLvJgebg7Tf8sO8YsKTjtMCVzBMtLPAcj3k6bypI5hpKybg2BxUKZhbSFYBQSbadLA3gfiBgH6YGrZfTJQFdiQO8SHUd77CJBM98AnNa3EjSGIkRYMCQbdDt9B2xVjxagSp/B/U6wI9o1DrLhStQRqheXYTBnufuO+JnO6tCwWVBcsBeZkmd7m0eTJwBlF1cwJFiqnaFmCR5Y9e0eoOFRFSDqnrMgD+OZ7g2OwbYRAgy4yDUK/Sdo05g33ElZ2FpgCQR+k4Ky4fcPKGDp3Eap1QRIYDeDIAO+A0pkFtVSBEACATquQAOh0zPU/PFiVHA5H0hQYE3klib9Rv/AGcTaWOwhnaM6NX3TIWhQRZiOUj4SCQeWDtYjxscDVqyVSSVprJKtzTO0kmRyGOnZYiSMAFSNLFgy7QTuJmR48W6nBWXrqRzKQNJOoMkd7zYCdr9T4GBCHH75nMa5bNaivugQJgysKLDkX8QibmOhHTAPtFwn9oWNQUqukkAsCZGoEi/Lp20jfsbMqOaqMC6KFXppAkwRYmYuP8A8g4qzvBBmFAYVAwMi9rpNltFweo33MjG9M2jMCNvmfpGXYmGSUrMrGIp016xK6Bynbp0xpvZXgtVadN1VWbSukkiFDMzEXsTBBt4jyir5BVqFYJ0tBsQehmGuPnh9kuLPKqmlRILINKAkGCZtM2J364+h6pcjY/+OiO/y9m+87RVAmPKNFCrEEVdcqYiNzqEi8gmD6CIxB4a0hRPwjoNJHKBcjVfab+mJ/sRMe7G4gspEBiqmJBvIO+0jFVRUUAFzqEgyDuLkf8AInfrHjHyL5GZvMSf2nbdpymiADSCFJnqS0mBbvveOuBQSdQd9DaWDIyw1M/EhIHM4jqP5jBi5xdRXSCpnSx3E9I7TO/8sB5/LtVIlirWYMADstvUX+HscVYKB85/N4BEb5GsjoUJkiZkCVDlok+EtI6Ge+KstlzSohSxaohnUti4VSFO0tK2iemFnDyabsjgCpT0/CDpqJqgMLwBe4/Db1NyVHGYKVLFNLDTMsrSD1tFgRPU4c4bWwU7c/bj2b/lQBxvGq8Zp2fWNMSII0i0kk+b7nFa8Qpo5EAOw5WM6zIEg6hvtyAW7YU8Jyq10J0NTppUbStwCRsxXsDeCSJBw2ocNUr/AJnNOoX0sPigGYiDa0fXBOcOAmyfzj+5u7DaXBHqgAqyx+7YETsbTFvTBqZQExzAARAAE+bCZ9bYDORI0hdahIIhm0336xNyL/pgqm7FmlonpY26iT88GMmtfIa5g6ahIYgyDAjrfrfb6zGO1qSMdL6Ttyk+sGJ9RiqizwQ6xzQPoIv163wQzXg3IAIkCd9x/fXAliN+K7idUprcOmAFTSBADKT8pmwsLR0x7BbOQBpE/MD898ew7Hlz6RQv898yp824QvvMxBlQnM46TEQN7Mb+RGNdTbQukAE9CDYiZ6jvjM8O4qi167EHnNMgiCfhOofUkjyMH1/ahRqRDaLMxggmNvS+LOp6TPmyDahXw/LneIBGLUSw63+JjvG8C0bYX5z4epsf+XcR1kd8DDjyl1II8xvOm8TveYnv1xXW48PeTuPJE9yQOmFYeizqf0+2v2uYXWuYQlyoF/8AlAFpEzG8rY9/GDsrQKHpcST2IBtNvH0PcYzGa4ihqgJOkjYx3ExvFj/9RhnW40hT44YAcpAlr3I6ee31jA9R0WfJXloHn+5qsq3HgcAGVAB5iSZHrP7v8xgSqlNn1ggkiJDdIjUQekSMJl4zpjQSL8waIa42iYkCDvv4wM/EVLAqdAnYHt5Ikk9ZJuflgMf+KyCwx938Hn6QzlEZZnhwCyvgRG9xAP2H0xlvaXh3u3RgCuu0diIWfoRbuMNs3xcsIDQbkTBA2gfoeu3bGf4hxVqgUtC+6aB3mdXzG0db4Z0nS9TicOx23H8fWcSG2msGRCwBBQjlmxgjSCDuItv2wn4/werTpGoDqT8azBH4ZI2NjeNoB6TgxuO64bQsapPKCCDeL9bm++17YCz+bZ6Dq+pmCmHPz5Tzbdeu2Aw9J1COHYito4JZ01COG5NnoLVZQZgxuSAB8zNyfXxgvLZKoQABEapYzpM3Er09fHfC3hXFQKFEhCzCmoJ1RaLADp64JTjjg/D/AONo+Yn674S/S9SSzKNvgP3nNj4ErqGKppsvKolxeU5TMz5FiN9Q8YPyqarKxUBYhl3G5WQdiZ379cJuL5+qxps0j/MUBoExJIEgbAx9BHmL5hnYEv7oopGqSQZhQdI6iQJNh+bW6LKaN19Z3h+yanKyTLrKLPU2kaQR4G0Hvi3jGd9yo1FijyNQ/DAZviG0QQARNiBhVlsvXIBU06gItUFtR2ghgJPyI74X+0Gcf3sVVqLYgimYSIhiAfiI7SIJPrgMHQs2QeIQR+fGcyULEGJBaVJYEDSW+Lfr59MG5Cll2AWqKuoyCUgg/wAIWJuCfp1wBSyzBVIBKgcrdG6zcf8AUYuoOyMrSqkmFJaJtFiel99se+V8tA+6UnCCgJM1ORq0qSXNeiLBRUNuZSAAIgFQZjcdcTzFenSCi5BghmBM36nuSY6b4TZPielAtXUWQ/igiJ3IILMwk9cRz2YavACliH1KVXnYKbA3gGIPqMeE/QO2bz3puyb+RigpE0prpWUlYRgQVb90zPS6k/32wPmKJpUtVUoxJ5bnmsCBI6iCYm8n0wgqjTqBsREhtx6gxN74nmM/qSPdKpH4lJvcbg22n5nDl/xwxUoNrd8bj43f0+UEIeakuI8WqVsx7ukgsodWaAFUqwqajF0cwI86ukBSMzmK2aC6tFQhVZhNhTKyzQTJkLtufW3Hz5p50FpuiKQoXYzuOu82vMXE4NoZ8NxD3isQDTiwv8KSp6TYjte2KvCbCCEQVpNHnf0+MmZLbnvNtkeHhRpLTAuY+K8xtf8AL8yeyidyDFosbEjY7i8X8Yz1HjY0yKnf4otPpAifODqPF1ZjcBx+K2lhbY7SP+8fPt0uYHW49saV7RkM5pZkcQelxzzcmN7THy64lQYNIZTbxt8x17YSVfaH/NVWBUdolhvcRM2v8sF/t1OoE1kBmjodzYqeo6dvXFJ6XINLFSAa43gVC/2kqwp3mAJ6GFmCfQH6jvi+jVBO2lRyx0MxC4DfiahjBDQQI/hsTN/iF9/pfE/8TUG5JT77bHwf5YcOmysNl7TKMvrQpgllBsNo6kkTt2+mPYC/xAaojXSHRRzbCN2Ax7FmLEyqAyH4V+83SfSfNsnU0uwnos/U4g8Go0s2rsqFvF7j0xKoYrONjpU/r/frjnDcvLMrCRP1mD9R69sey7aVi8ePUwELXKlKiSNxqB79j4+eIV0/zCI7f/nF3EMxpKbiFIiIAudr4HWodeog/YdPyxysStmY2MK+kQfZgbTJAnuT9xb8sN8nUcytXmpncEmR/Ep3Ebz2wvqU1Zw+yqdRvexDGOnbtvhtVrSLMgmV+ZFp/dMH6/LCWYsZbiwErsIrpZfUx0jUABHmbL6TYeMdXKc+ix5yskgQLk32ttgrLpoaewU9xtpPrvIxDM5AGpp5tKqRqETEDexAgkqD644pqa5goJ7ZClkNSatJkdR2HxSI28zYiDvhHxXLlVBNpc2NiIXTBv43HfGlpIiOylI0uYMm2nYkXM2Gxj1wr9qqrMlPUdyx3te5++BVaO07LQAB7iMqOQBWkFEFkBuy/uiCwmV+e9o6gUZ7hjChUY6pUMGG6ixtIEeZkyOgwRlMgXpq621UaamwvytJ+wEnv1iMD+8K+8RmgFIEn/4yI+oj0bGHGexhJltQDAeDXooNoRfzgdf7nB9LK6w6MSDAIImelhBvuPMgYW8JpuKSkA/DH3OGeWR9QN4HTeeyi8EsbD+mDdNQ2ivEo87RRVyz0nEtqBEQZYRsIJEi9/lh3woEgrI5gvSRHNM/UfUYA4jxpatRqZ0rTRx72reDBjSgAJEHVzHUesDbB2SFFmCUXNSLsFGok7AKxUNpg9Fg9D2X4ZI820cDvpFxglYFYSCwGkAHltICjawGKq+YFdagcENTXWTedhqsBIsQf+A+R1augcIV0tEGdKqmmIJJNzeREm8eg3CqaCs/ul1vbmnlH3m1rk/ScA2AgwPEQHywDIcOX3SOgV2DaAd5hmKtHQAjmMdLzj2a4Kmgpr1kg6WCFYgEwQT6m3nBXFMicuWRJVG5kIWQsRqBEDr3HWbDftPMq5ADySZOw0iDIHcxafXxhygAXCLEgaZTmOCNpatrDLp1aVElb8ymYiFmCJmNrYpzlKoEBDchusCDpJBQEgiOltpnc4tzudqOSqAhAYWFNxEb+f1w24PlnRFLKBpEwDeJvqHS/r4i+OcMo2E5TqHMy+XYjXTedSqCJ3HNeItENPqvri5tRPxHF3F8uKWZGzlwAUB5l5YkQDYE9oPri2rkKihZpvzDaDuN7Cb7H54FGvtzGKVK1qqZ3PrFZDvZT/8Adf546tSMwqliuoLcbxruB5IxbxOg/vQCpHINwetQX2ntivPZRlzSBlYMQLEEHcjY/TFPYRDld6PeahchRgQgEj4qZIZd9zN+3nA1AvSZqRYNoWQY6TAHptGD8hUa3vKTiAR8LEMItcxpgdT42x6t7t8wqsSrQfeabqFPwhrfEDDADzMDdChr0mczIN4NVMVKRmTqiwgDka22+2Ca1S2/UfnizO8GXQre9upDKWUBTuNMgkq/gjAgyzsAdLEHYhTHUTt3xSYKqApsw/LXi5JIlt7cwHa5i+I08wdRG8ExJ3AnA37JVP8A6Z/8G/lgVTVGsBWKgwbH8MSD1F99unjHE7TgACTdzQ5Om7WGib2k2je4EY9hflOLsSDq923QmCjwIgiNU3mRblEgY9hJ1D0har4lGY4j7nOZlzBOimoGgHUSoO08u1zOBMnWVnIYxqJBIAnm5vpMfSO2IcYp1Hqe8CAl97wBAC9+2A8vVBW4gix+Ux87x8sdY4hjEpxagd+Y447mjSZSjQNLLa1wBfxIYfMHucNOHJma1FXAUSo+IAT0J+EnzOF3BM1oqFqg1gKACQCQZ3Eme4kHtgnieYR6tNghIBOuSbytpuYhr4DIfNQi1ykoARvFxBFaotQDWmnfteSJiRMdOo74IzPAh7upVp8qxNRdgrSNLKYj1G9uuBOM1UWtTdUKgWMSQZ3HcW/IYbcG4rTdiC5YINgOrW+AzMxB+eNBHEfb4yuVdx3/AInqtZHylNEYmAsADnmdtUwBfbT0JwsqZFwoqUwzsT8CpUIFo326AG/rN8NFKN/qMIE8lOAAeoJAg3scdysUyrLBA2UsSF+sfS2A2HEWW2IuA8T4XU98rmykKTOsTEjUaaszCVgbC4FpJJR8WpORl9S7sCOVhEl5TmABIgG3f5424445MDQvzb9CcIPafirM+WJCylYHrfxc7YwOzbGvnEe2Wez/AA13ygUU6ZFWml5IPKAATzgghwTYEYnU9lqwAn3S6QSxuTuxMEkkjmi+8LOLvZrizplqawCFkCVP7xO+3/WGJ4tVIMItwRZW9O+FkODxND1tA/Yf3pyVPTVChda6TTmOcnefO2J8Z4q4c0GZXkSdVNQtxaDcz2PQ9cR4JUOWoikBOkkgsD1MxYfrgzM8UcowNMRp3Ct9ZiMagYtczUo5EwWd4XrEL8TXt1M9QNzYifJ84f8AsnROWo+7LajUuQLhNJI0hlbmtuNhf5ANmpAUyB1AmD9IB6TMzgvhua94KqGaZ02IHpMaYsQIgbyeu7m1u/E0MqYtOrmG5ihs5/EfsLgH5z98U8JpCmxJPnzGxMT06+Decdy1UikS0SpHm/wn6jSZGOVWMzO0/lHb9YOGsLxaT84vIvh5to9zGd1q1MwysApBYg3NhKkGNt5tbbCDNZT3c6VKhDqUdRpMifP64vpV3A1SCGE0dQLaSFQFIFgwKkyRBB9cWcazTPQXdyVAUwJa/MIHaIgbdLRheMafK0cimwV4uaDPVqgoGq1clNGojSgUgjbVFp2nHz3h3HGqipqAAIQNpMg72iLAHpJtGNRQ4wadFaTkEBdOnSpJtEb2HS9+wxnaWSFMGJMsGv0iBE9bz5743DY5/aAyMG24luRz1Kg2o6R/xM9Z2E32nfeMX8N9uOflRrQA2tg7LsSFCkMVFwpuR1tgWpR5R1CmJja9/kcJqXs/V98s6kpMeWqv4YNjIMqRbtuOhw/y1vF5dY/TNX7TVdVTWtV6gOUZgWjpXS0AWEif+Ixz2rpn/FMnqqM06eYxI/zTEQABFunfAjezLoWQ1WqQGUG8lamkmQSd2+9+uBvajOl6tOo9Qh0XkhbSjagpPRiSNxsD3GEouo+XiYfKLaOeN8QapVrZdqxcIVUja+k7x3BgxaZ2vCsUQgIpRN40gR8rX+kWwl4FUqNm/eVRdw0z1JH9PONQ6xYKI8bn5/rhtECgZRicMt1vMmuZfVqdixmInSbHpaAdoMY+jeyOZTMU4p1Kqsphl95FzcsIEXMn/rGJ4jRLnUQZG82kdxqsSN4BkyemxPB8yUAekzHTJKhzpAub6xCkwxBBg9weU0aBkWQO7I1Ez6YvDjP+rV//AKf0wuz1F6bHQZDCZYy0zp3IuIA62tbCatxl0EvVqLO3MegnbtHfuO4m7Le0aVB/mSFH/uNLEbTA2BxAxoessVDdwfiHBpJaNLfW0nt0+mO4aO1Oox0MCwgQTAJImJOxCgyL45hH+ww2jdKd4q4pndSXVRfpuZtjPvnBJATzfTfztv8AfDnPZGoqAsIAg7j5WGETJe1pup/vx07RijtYk4yMuxjLhbzUJtyiYNw0dO8RJjrEYdpxBgPhpx4Xb6sBjN5XMNTYET6r/cR4xoKPDxVAZXQWlgNh8pt6XjA5MYO84ZGJ3iP2qqe9pgwBoMyABvb+/XGbymbakxiR0sYJvPTcWB+WN/neAH3ZJbVY2jcdR+ePnubosjFexMTseo+o7dQcYpB2nr9IRpKtNNwfjCgEAISwuGUQY2YjafIP5CGqcSbdRRX0VQe9gb/388YTLORDAxB/7HnDfJ57SQskAmwMbnp4htrxBONKiOz4FyDbZpqU4y34nYk+KYHylJxVVr0qjA1g9TSSVVnBUGI2AUbeu+GWR4ZTgMDUhgDuv6rOD04ZRtyC3cGfzxGcuK/KDPF0ODvFGW48KYCIqBRsFJgSZP3kzhzlfaOmdw8/7Z+4OLxll7D6D9RjmxgW9MA+XGTssIKe5hWXza1BIkeojAfH2Iy9Uj9w9cXh5/DOAeNH/IqyI/y2232wSVqBqYRtPnNVeQHqGj6/1/PEGrMpVlMdiNx/SemLBcVB4B+/9cC7gj1+/wDXHq9xclPE0FGupMERyoQQPiBBAYeFIZI3EAYlmK42Wdr/AN9sLOC5gGxuVFjfYlSQPnf54YaRB6D0/v0wWRaFzdeqh7BCOGVtSvRqMRTYcpm6HS3Mh6GcD1uH1aCCkzalZVGo7NEc69jIB8bYi6HoL2MeMO+G5palA0qlwDbuARuOvKbT0BxgGoWYa5TjNCCZfNGkJQUy2+qCzz1Mt19MD5zPtUYlzLADxtPTD5eBUQshXINw0mSDfoYPrfGeziBarAbA6R8pGErRaxHizuZTqiCD/ckYYcPzFTTURIuhN9rESI3vcEfzMr1WZEf2en54nlswyMsSGkAHf6gXOHUCsPgyebyxqsVK+6YiKnmRMjzbpbCyt7Kz8L6jNwyzO5JgDfDXPcfpe90EhoMAbBbmU1Tqa5O0gQBBk4ccMbJugZlEkx8Z9b/9bDGf/Nd5NkbxW2EyOX9nhTdWZo0mYhgT5v0w4e4OkgMep6Hr+pxpj7N0INmjtq/KAMZnN8jurmwe5j5A/OJOMDqdhG4lobwf9sJcahawdGJKMF3sbTO0ecVvwuiZ0tVpgkyogyAJ0hhF4tcHDGvSBTWutksGMKY6AmG77bb77jA2Uy706iv/AJRWSZdlghiuyzq2Fus4y74Mc+k/qEFz/Da1QhwupWGpVkGAb2726+MCDKMpOoENO0m0bkd2/L5Y1JzhVSAoKgj3ZEEEfvSOu1rbi+I1aWtZ1EH/AJKZ3IYESO4MfniYZCOeJ2nvEWWzpSGWx1WPjSR19T9MexLP0dIM3ZTc+vS4E2MzvY49hwYVAyYjfM2Gap6qbLY2PX54xVUX6X6d8bPiSf5TwwXkbmIsLbkmMfN6HFo5TzrG4N/T69cS9Ox0G52XGX3Ec0yB3PzxPKVilQAtpBkFpgLqBj0At8sD5fM1GtTpuT3K/wAv54WccpPTrpTJ1VKiqTYnTqMBRe5jr5xUG4Fxfg6Rb7T6DXz8UQxi6jyLjuOmMFxKkwqOyyogQehiGF+9sM3ovnswKdJjToURIYdOmoQbk9PA6TjSN7NXGhrWMNvYRuLRhJdcfPJlGPJpbbifOyP8wQLPa179O/frh3l8jQosv7S4Ck3F7iRIAF/tjX5f2YVW1MVk9h+pxnPbXh4bN5UKBFgQDvz2A/vrgB1Cs2ntGZsxZfLtN7R2AAGmIHjHRSXu3/lj2si+kD0BGBs/njTpu8XVSd+wnHniriBczXtH7UlXakgUaYBN5nsLYXZLjRK8zFG/CwE3v8XWCYFr4zaOSTUEs12J9SZ+pt1wVkHBEsYaxBIlY3mLXnrcCPAxcVWqmByOJu+D8bcnTUBUiJv+8bGeqnpaRhvnQXpOoF2Ur1PSPTGJQ+8TWp1PQZYc21BiQacH8MdDOx740uW4slNOdtQYkoBJOnoBbaO+ElTsBzNYgzGVeHVaTy6FQwjoRJgdDgWjlGJsrNYggAnt28jGi4zxRqwZQNNNhBBC6jveYMWPfpjIezuaqqtbL+8IUtJE79G8gGAbEbnvj0wGIGrmSso4EZcNQq7gEA/CQwNoNwRuDMfTDFMwSRaRc2IO3S8H/vF/A+E1ApimNJMk6Y+5Et6evfEOIZmll6i06pKll5TpMGSJuBE4PxAWCn6QfCNWDIPmb6dIWdj8R6xMiPz3xbw9SrhmQGYmdz4HcH93Y2w7ynA10yWQzebnz6YYUMqFFoJ7lb/riL/YKDaP8FSd4g4yM9KNRYKlNY0gjm6nUCIgAQAJO/oFVatqLE79fW5ONqwMRuPA779sYD2i4mmWrtRKvdVYEAHcEHtscb0+XXYPMNgqC+0LLQ/pY/WfywPX4lofRse/aQJn5fb545W4jT1ahUQggH4h9d5HS2F2U4S+ZWoysFIeDIJmRqBn5m+1vOG5BYo8RyNXEZ5OrSzDutRBKqRHLeTcjpPnxgrLZClTUIjneGDC4l4Akbwwi879MJcpw8UyWqPsDBUkEWuSCJvJG/X5Ypr56mj6gxue0hgZuR5j6weuFcmgTUqXfdpv/ZXixcGkx1aRY77SIPcRBB84A428Zk9JA/8AyP5YVeymYKVxUblQq03E/Fy2mTYz6YZe0xjMK02IX5g6hP2BxqbPUmYC7lmTzkAnaRcjp8tiMUZjinvKq5cKjF45kVdS9SZ02hRJ/TA4MdN/7/MYS1Kr5WqGU+QSfindW/I/I4aEvicnJ237Ta5jJqoQU+aBs1TmESReIA7iNgMC57LQUM6ZEkdQd9MD54L9nKzOvvqtIam+BSLBdtm7wL9ji9OGsHYyW1megAEyFA6W3wrJjerWKxZtJ0tFiIBXRoB0gtpcnTLAidt8ew8oZEK0voj+JoUW8wT9cewvwxQ1c++ZkygmZX29z7MaWVQy9QyQO34QegEy3/GcMfZrgAyi8t6jfG4G/wDCJ2H5m/oio6aWdapWAJYsQ5OwafpG0HbpjaUHDCQq99R+u/8Ae+F5bCBRxNUCyxllap8vzx8747QGZ4m6BgAibnYaUFvqTPocajO+0JBhVA9evT+74yWYybay6nmJLGYi5nfB4MRQkmDlcEACOeAZ4ZV3R4YNGlqd5npqG1+h/wC9xQctaDHk7/fGEyuTdlBIS/8AEo/Nvyw3yvBauxYIP90/kcdmQVdzVYntNFWzyLI1KD21LP3OM3xvg9WrXWtTGoKBplhaLkCd5N9+vTDjJcApJZgGPWQD8ha3phrl8miCFUAdhbEdhT5TCv1i/g+eqOIq0mQgXLL18d+u2FvtznguWMvpkiO+0n5W+2H+czqU1LMYA7C/oB1P92x8y9quIHM1FdbBR/pv+KCTuNptb88NxYy7WeIsuBIcO4Q4p63BFRyHB66SpKAxAFp6bsMMeH8HBAPKKZJ33PgCLd5wVwnNq9P3ikkk8wJ5gV3QnuOh7QcMEF7DlIkXIFvQ2OGumo+biGCKFSuhl6VNWUHTNiTbfoAAN9tjM+cdrZmgBAQ1WHXUQFuSBIu0dcBZjiVOhS0gCWIUQfhuA7TJj4hPidr4LpcEqmOSAe8dcU40xim4inLA0Ih4hUYTpUEk7dB6f94X8JyVQZlazHTDAmNo2NgO1sajiHDvdkAsjf7bkeoOGuS4WgRahSRAMsZA6m0Rh+TJsD2i0G8s/wAUL2poz+TZR6k4Re13C/fZVy66Xpc6QZnow9Iv8gcMn49SUmFLekAfK+FPG/auQUpUtJIjWSTp32AET64nRCGsCo8stVDfYTinvMqga7U+Q23HxKb/AMJ+xxohmP4QcfOvZZxQqliSqlYIA35puLbH13xtW9pKcQutj4H88Jy4G1WoucGWt4wesYsPqDgLiHD0roVqqplSoOkFlkRKkgweuKKdeu1/dgA7Atf8/wBMH0naLiPH9cICOnFX7I21Inyv2q9mf2Sqp/1KbidcAGQeZY21AQexnpGNrkvZ+lSpo+XqPpYq0sVg2tsJE+D2wd7Q5L9ooNT5Z3UnoRtebSJE+cJvYHilmy9Vp/8AbDdo5kn7geuL9TMlnmThFRtp7P5A1FIsyyAQSSwkgrEyIjoYuLdcJavA1WqTEyLSRC3u3bYffGtzOQalUeWlCDAgSbSNR7r5InfGYzdUVQRdQCR3NovHaZvvKxAnGUTxK1cKDZiXhdX3gqSxAViad/BIG0AAb7fEMaKtnQVAeJH7twbdDMfIRsbd87/hbUxaQZkwYiekdyMMchwx9IJPLTLPENfZZQGA3NA/5dpxrpvc3HmAhmazKrTFSdIMFTfePhHmx37nBdPMUXjXUVifhVomSIFomZ+ffHMpmKKpTorplUdqjK5i8yg1abgn8E95EYX0cvyg1ACxNRYDNKFG0OOZiAxmdXYgzfBso/SYt8x2ZOD9JrOG+0NNSaTlUK8qz8LCwWL7xFuxGI+0PHzRVPdumpj4aB+8ZtvaOs+MZUtBVGAMtrLDZdNl+QMD0X5YEr0jUYm4UTLKskH+KSBteJnrh2xqIRRqsxsKrVjqqg5hp5bDSouICxbvsJ3vjmBKNISoXUdNmMC8yUeCT2IIteLd/YSQD3nrKNtlh9FtJtAJ6xBOCaOVq1PhDn6x6XMY2WX4XREFYnzM/cWwYlKNhI9cS5c9cCeOFHeZjL+zAZRq1K3WGB/SB6YNoezVMfEC3qf5HD2f4MQqKI2jEbZmPeMoekUP7O0AJ0kDrJMfnhfluIUlqFE5aYHLcw5mJmfgmR5IOBfbPjLIy0lsunmHVidgfH88Y2tnS1QEGLgQNrKxAHgAR9cMIZl3MIECfQWqkNyzUE3EwwttFwZ8QcX5vjEUTUpqGIHwMSAD+EGL3++0icZWtx4My1ARqJ5h66on0OoemnBeU40aitcB4kTs3/xnuCCDfY4mbFop4zY7TEcZ4tUr1g9edTEAbrpXflAEgdf+R645k+IFoVmk6dQ9PPm48EHpfDz2vzgbLqwXW6nlsDCskx3BMqY8HtjJ5KRU02lU0nxApiT9/pj08b60sionwiN7mgp1jTbUjFGI3EEN2DKRpb13HQ41HARUIlqjkHfUi0wImdIBJboOmx3m2Uy9YF6erYEH7zjTZHMayHgmJkAb2so8kdsVaV02eIghr2lHFKRr56ll6chVSWgCwqTrZo/gUfNgOuPo9BRFoHznYRjM+yNOvoZ69MI9RgxKkSeUC/WBFgbj740zUGIt+d/yxBma38scL0gMYo42aOlgf9QixiT42/njLuWgqPhJmBIHzGxxrM/wdKjDXynpBIP9cQy/s7RUydTjsSSPtirDnRFqzcU6Em5lFHf88dfKq25Ve+oN+gjG0/wyl+GmkdZ3/XFDcFpE/AR6TH2OD/2FJ3EwY5nMvwZD+NT/ALYH2OD6PBaSxqBb5/orDHOMcHRFJXVYTcj/ALnEcnxZSsEhSLG8A9tz9cCSStqYwVdERpTRIheXzefzOPPnVSxemT53+ZxluJcTDHSkhetvi+0wML9M7YBcVbmYzi6EY+0vGarlqasChiGU38g/lbviHszwfLU2WpNRmQXuqqWNoC/GRzbkgWk7xgbXAuB9sczHEUoBdQ52g2HwiOWSLCex3+WGjiiIBsnaOeJ8TB1Eqx1TJ/CBaOYwLCBvNsAUKy1GGptAOzuJUtETqUxaepG2Bst+x1RrpmoK7DUWjSwvDSGLCooJi0ACIjF+Vr0qbF6qa6RUq4Egg3kOl9SlexkXMGMAchqX4ekQ4y7A3ND/AIHTKaWAYt8MHczOumSTbuJIPmBhZx3JMmWrUS3IVNVQLHlDNUA25dSqR21GcG5N1opAYtRZfeUSCWKAQaigxfUIYHuCu8TVxBveVaQ2JapSvfl90QZHfUwPrGFgyOqNzJ+xbN74KiqFbebhgDr03NhabdQJnFWVzbU6dcVUmq9YlZ3UyVqSOxGkfKe2IezaumdBgCJAB6DSNQAmxnVM6bD5HT53hChhV01nYtJJIIMSY5VO589t4Aw5sgDSjQMosfGW8A4ISuus2kMJ0fii252C9l898E8Y4/RSg9FQoQgzeBfcyDc99ycDcQzwem4A92wQ2O8ABlI7xttY4w+YolyxLG17mQem/k2nAKus2ZrBUoHier8Sb3o92zKIjlME9b/1x7HMlwKs7E2X8Q1XJsAY0g35gfQ47isChOORe5PwM+50asi4E9f7OJo87EfpgOm6R8BHaJOJPXMWEW3x4xO0mqEsL3t9MBZ/PLRRmMctz4/v9R3xl+Me0WYSoVVWABidJbVIkERYD+V4wuzXEa9VG96JUgyArSOoJgFRETuDbzihOnBpm45hAQX2l4ilWprWTYdIuCdrnpA9RhDkcv7yqIDQx6DteQe4j0vfDCsilWJBkHbpuNjvftinhdQqulWKtYC241EiPHcYWPMGqNCAw/PcHVVIphwWI5XExFzsAYmTYeMcy3DbrB3jobRYXFyTMfyxfSqVC2upBZbKBAHkxEE/PvjtZ3YPB92ROkzMH8JJiJ6TB0z4wAxlgNXEOtoB7a1VpSNAKCoDq0iHZVIQXMiInYDlYAnfGWyuXMsxAGreBE3Jv8yfoO2G1SmWy9V6gZo0PEg6ucr7w3MMCwE9Bq6YEpvInYdL3++KhjUbJxFFp16sWG+w8Y2vACECg72Bnuw/OI+uMpkMugYVKh0qNh1Yi/0nBmezcGnTWdTvrIG8KNQ+ZII+UYoA8sBW81z6Pl6ogHSs9bH7Xw1oZo+I7W/nj5gvF3KDRqWoCSTMK4J3E2kWMGJE42PB8ytRA0zeGt4vfYjziHJjre5RkQbmaQFY+GMQamI2Pyk4Hp0RuC31EfYY6KN9z87/AH/pgCh7yadYHpqHnROJpA7N37/pgbMtp2k+n8owup+0CzpD83Y/oMMRT2jAhYbS72kpTTlYCi5U2J2AI9L7xjIV2gwD9IOGvH8/VLfETTgEaRbyDbfChQWEqpjqYJA+mL8KgJJmVi1AGU1AOrH6D+WLcvki/wAIJ79vnsME1cgoVWFRRILXiY69ZmLxvtgyjm6Kllas1RGshG99SkKIMnY6jpC6hE2lRc9o5cZJ3EW18gKVNna8EcqyTefiIECwO/8A1kOIZuQKjABmiQSSGAJU6ZNiSDfttGCuLZ16hRf/AEzzMANQBA+KBuQSQJtcbXw4f2fQ0aY1SApYVFGrQd3Qd+WC3nbYwd2N56K4FwMVaiTx94go1m0SnKQyuGuGHK51WsuoEA9wsm2H3CfbFK1I0qoVXLkNpURUvytEwDG/fSO90zUA+qjRksbF55byQojctcCSb7YpqezZRNDsiuOZoIfpqgwQA20g7SJvbGFVPMTvie8hv09JrMrkQGWnS1e7YyU1GAZB5QbgbkjvGGdLOL71nflFIEkful1PL/uhadvXGc4DQ/Z1LIx5Q1ViNlCoSwgWvtviipmmOVq1L62zCsZj8VN2k9LG49fGEumx3i8jBjrUbS3jXHGetyhBqHwlZKi13Nrkfh9J8imoSt9Im8bW6biL9+wOAMtT5S+5Jk9zE6ifJcgfLHaFcs3Md41GI9BboP0OMrSLWYrkGjGK5xhTKhhDDTMDaQWjtsTYYpooWdaZH8TDsACY+gP2xBedmItTWSf0H6/bEsrxD3bEj/Vew7ieUHwQLDycGp78/eA5vvX2mg4IYrUg27mqzD1sB8jT++PYpoZuM2Cq6jTHuwokzpUqSPVpPzx7GnGjbkNEFmB5E+g0XHiN4/6t+WK85nERSzcoAvcgdz6nphNluJggA6h0B3A+4MeMZL2v4q7uFJITSDANpEhtu2IANWxjW23ElX9oTma5p6jTDEBbnRNwVqRcza4BgjzIq4lxLQNNKrUqGwJBNyNxzEwkzywDa+Mv+3m2ldIUySDEaSDaO5i+LszmahE2VT1G99x+k49HHkAGiYoJ3jb9qZtOqdOq/i9xP1H63w4WiCsiABvPTr323x8/p551ex/yyVB8TyoQPG39jDmjmnhhIlFmDfttb579BhbKoFrtCW73j+pxoRLjlEgMN2juD+c98LTxX30FdSUyNmgFu0gTaRq67A9cKM7xElYA/BB6G4MtM76jJ9fGPZHPIyowmSPhHdQBEmwFsLygY1GmcWc7Gar/AA0JQDM6QaDqQGh9mUQOsk/KMIaHB6gEofefMBl9VJA+Y7YEzObq8zBiuhgCo2hrKT3va/eemJJxB3/CBUWCY+Fh19MdjLKN+IWJFbYwh6TKQaqlR9iBeFI3v2xHhwarm6b9dYcnfSAZP5x88SFaGZoJouzawYLIT8UbA6fiBF4tieQU0lL2LBwAfADT9bHFQe9jMyY9BtZr+K8BFRdVMRUF42B772n+L698P+A5ArSVXEWEx6ef0EYCyeflQSJt8++DDxNdyHHobfSceUc3/WPINRzTpRsfrvjjVGE9h5wspcYT95vmBj1XjadQY9P644Za3ESUJgfG+MPRhjJU+QAD0k7AH9POENf2lFSRUSYIIEzHUbWn0OHuezlKspUpqHSbR5t1xnKXAOb41VbbBiTYXIJgH0Jw5cy8mUJt2l9Lj5/Co7c0Df628YVcZzmZeVWmSG0kFVImAymSQJF1sL2840uQytKldYLR8TAyO5AFh8sWVeKWMKSB2MdPy2xq5fNxD8ZgbExlLM5xlA929h+4fwEgGINmsfli3gYZsxTVwd21AC6GJYgafiMAKADAvPXGlqZxnVjVsiDX7sG7bDmbqCf7tjN8SpO1QVZ52GozbY/CCplRpt2284oV9W0xeqYWG7/SF8V4YuXNRTLIAC2oX0vJIJBhyGUjRAFxvtige0ozFIUCy5ZQNS9ydVgWge7hWInaDHUyLxHjuZqVEZwWFMEBWYEEwQJO5g3273vhZw/L6X1sNTxA7D5bT5jBlqG87xMZx+fdvfDsvlI2QrTJJAYkswIAuBBAkT0JBG0YZcOyMsANKrPwgAJvMGd73+uBqdYsRJNzfthzls0JChdIpqznu0CRJ9SLbCOu+M1EyTK5fngbCd4xTIy9VQ3x1qVEtYTcPU22gACPlhKUK0XpbhvdMD/t1UjPfnaPl64O41VZcrlVEEvmNZnqAt/F52wB+3f5QYqf9MWB6mu5An0n6YI7rQmWVWjxcDrK6NAE7AQLEDb73x2nl5GhGvEsw6bWB7RaepPXBFXOtUABhVj4bn5T1+2AK9RkPL13PU/ywutZ32Myyo24h3Es4tMBEEKCDBgkmZv4np3xVw0hWqViQagU+7B21EEBv+Ik/QYCpUQ5k/ENh08D18mN8H08nqbQwgddpE3t9Pv4wQZexowaYHcXCeB1hTDuCJ+FSSNybn6KR88exw5PQ8U1sJkmJ1Em3yW1rb7Tf2Har31TCtcL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32" name="Picture 8" descr="http://www.faaborgmuseum.dk/kunst/legende_s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1008"/>
            <a:ext cx="4176464" cy="3040466"/>
          </a:xfrm>
          <a:prstGeom prst="rect">
            <a:avLst/>
          </a:prstGeom>
          <a:noFill/>
        </p:spPr>
      </p:pic>
      <p:pic>
        <p:nvPicPr>
          <p:cNvPr id="1034" name="Picture 10" descr="http://www.dof-bornholm.dk/wp-content/uploads/2012/06/sommeraften_aarsdale_r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980728"/>
            <a:ext cx="5991225" cy="2257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42</Words>
  <Application>Microsoft Office PowerPoint</Application>
  <PresentationFormat>Skærmshow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Danmark, nu blunder den lyse nat Musik: Oluf Ring 1922 Tekst: Thøger Larsen 1914</vt:lpstr>
      <vt:lpstr>Dias nummer 2</vt:lpstr>
      <vt:lpstr>Dias nummer 3</vt:lpstr>
      <vt:lpstr>Dias nummer 4</vt:lpstr>
      <vt:lpstr>Dias nummer 5</vt:lpstr>
      <vt:lpstr>Dias nummer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Danmark nu blunder den lyse nat Musik: Oluf Ring 1922 Tekst: Thøger Larsen 1914</dc:title>
  <dc:creator>Liv</dc:creator>
  <cp:lastModifiedBy>Liv</cp:lastModifiedBy>
  <cp:revision>10</cp:revision>
  <dcterms:created xsi:type="dcterms:W3CDTF">2013-06-21T18:58:39Z</dcterms:created>
  <dcterms:modified xsi:type="dcterms:W3CDTF">2013-06-22T12:41:25Z</dcterms:modified>
</cp:coreProperties>
</file>